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94B4A-D794-40F6-8AB2-43063ECA3542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5F9C-E7DF-44A4-B747-62FB989AB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streferat.ru/referat-176906.html" TargetMode="External"/><Relationship Id="rId2" Type="http://schemas.openxmlformats.org/officeDocument/2006/relationships/hyperlink" Target="http://aniramia.ru/electromagnetic-radi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Электромагнитные волны</a:t>
            </a:r>
            <a:br>
              <a:rPr lang="ru-RU" dirty="0" smtClean="0"/>
            </a:br>
            <a:r>
              <a:rPr lang="ru-RU" dirty="0" smtClean="0"/>
              <a:t>их воздействия на организм человека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4000504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 smtClean="0"/>
              <a:t>Выполнила:</a:t>
            </a:r>
          </a:p>
          <a:p>
            <a:pPr algn="r"/>
            <a:r>
              <a:rPr lang="ru-RU" dirty="0" smtClean="0"/>
              <a:t>Студентка 132 группы</a:t>
            </a:r>
          </a:p>
          <a:p>
            <a:pPr algn="r"/>
            <a:r>
              <a:rPr lang="ru-RU" dirty="0" err="1" smtClean="0"/>
              <a:t>Ильницкая</a:t>
            </a:r>
            <a:r>
              <a:rPr lang="ru-RU" dirty="0" smtClean="0"/>
              <a:t> Н.В</a:t>
            </a:r>
          </a:p>
          <a:p>
            <a:pPr algn="r"/>
            <a:r>
              <a:rPr lang="ru-RU" dirty="0" smtClean="0"/>
              <a:t>Проверила:</a:t>
            </a:r>
          </a:p>
          <a:p>
            <a:pPr algn="r"/>
            <a:r>
              <a:rPr lang="ru-RU" dirty="0" err="1" smtClean="0"/>
              <a:t>Чалкина.Н.А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fontAlgn="base">
              <a:buFont typeface="+mj-lt"/>
              <a:buAutoNum type="arabicPeriod"/>
            </a:pPr>
            <a:r>
              <a:rPr lang="ru-RU" sz="2800" dirty="0"/>
              <a:t>Гурский И.П. Элементарная физика. – М.: Наука, </a:t>
            </a:r>
            <a:r>
              <a:rPr lang="ru-RU" sz="2800" dirty="0" smtClean="0"/>
              <a:t>1973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http://aniramia.ru/electromagnetic-radiation/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http://www.bestreferat.ru/referat-176906.html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en-US" sz="2800" dirty="0" smtClean="0"/>
              <a:t>http://www.bestreferat.ru/referat-176906.html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 Введение</a:t>
            </a:r>
          </a:p>
          <a:p>
            <a:r>
              <a:rPr lang="ru-RU" dirty="0"/>
              <a:t>2. Электромагнитные волны</a:t>
            </a:r>
          </a:p>
          <a:p>
            <a:r>
              <a:rPr lang="ru-RU" dirty="0"/>
              <a:t>- Открытие электромагнитных волн</a:t>
            </a:r>
          </a:p>
          <a:p>
            <a:r>
              <a:rPr lang="ru-RU" dirty="0"/>
              <a:t>- Виды волн</a:t>
            </a:r>
          </a:p>
          <a:p>
            <a:r>
              <a:rPr lang="ru-RU" dirty="0"/>
              <a:t>- Источники электромагнитных волн</a:t>
            </a:r>
          </a:p>
          <a:p>
            <a:r>
              <a:rPr lang="ru-RU" dirty="0"/>
              <a:t>3. Воздействие на человека</a:t>
            </a:r>
          </a:p>
          <a:p>
            <a:r>
              <a:rPr lang="ru-RU" dirty="0"/>
              <a:t>4. Последствия облучения</a:t>
            </a:r>
          </a:p>
          <a:p>
            <a:r>
              <a:rPr lang="ru-RU" dirty="0"/>
              <a:t>5. Рекомендации по защите от электромагнитного излучения</a:t>
            </a:r>
          </a:p>
          <a:p>
            <a:r>
              <a:rPr lang="ru-RU" dirty="0"/>
              <a:t>6. Заключение</a:t>
            </a:r>
          </a:p>
          <a:p>
            <a:pPr>
              <a:buNone/>
            </a:pP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Электромагнитная волна - это система взаимно перпендикулярных, периодически изменяющихся электрических и магнитных полей, которая распространяется в вакууме со скоростью 300000 км/с (со скоростью света в вакууме).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C:\Users\Аня\Desktop\0e45cfdaacda13ecfe4930e2b3a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7358114" cy="43849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Открытие электромагнитных волн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C:\Users\Аня\Desktop\tmp410-5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00108"/>
            <a:ext cx="3238909" cy="4525963"/>
          </a:xfrm>
          <a:prstGeom prst="rect">
            <a:avLst/>
          </a:prstGeom>
          <a:noFill/>
        </p:spPr>
      </p:pic>
      <p:pic>
        <p:nvPicPr>
          <p:cNvPr id="2051" name="Picture 3" descr="C:\Users\Аня\Desktop\7566_html_m334b623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114298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К природным источникам относятся</a:t>
            </a:r>
            <a:endParaRPr lang="ru-RU" dirty="0"/>
          </a:p>
        </p:txBody>
      </p:sp>
      <p:pic>
        <p:nvPicPr>
          <p:cNvPr id="3074" name="Picture 2" descr="C:\Users\Аня\Desktop\deb7d2721e8b8a891f1743d5e6ecedee_large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4286278" cy="4071966"/>
          </a:xfrm>
          <a:prstGeom prst="rect">
            <a:avLst/>
          </a:prstGeom>
          <a:noFill/>
        </p:spPr>
      </p:pic>
      <p:pic>
        <p:nvPicPr>
          <p:cNvPr id="3075" name="Picture 3" descr="C:\Users\Аня\Desktop\2014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500306"/>
            <a:ext cx="4429156" cy="4176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 </a:t>
            </a:r>
            <a:r>
              <a:rPr lang="ru-RU" b="1" i="1" dirty="0"/>
              <a:t>искусственным </a:t>
            </a:r>
            <a:r>
              <a:rPr lang="ru-RU" b="1" i="1" dirty="0" smtClean="0"/>
              <a:t>источникам относятся</a:t>
            </a:r>
            <a:endParaRPr lang="ru-RU" dirty="0"/>
          </a:p>
        </p:txBody>
      </p:sp>
      <p:pic>
        <p:nvPicPr>
          <p:cNvPr id="4098" name="Picture 2" descr="C:\Users\Аня\Desktop\img_54_MOTOTRBO_System_Photo_EMEA_APAC-1038x57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214422"/>
            <a:ext cx="2646677" cy="2554287"/>
          </a:xfrm>
          <a:prstGeom prst="rect">
            <a:avLst/>
          </a:prstGeom>
          <a:noFill/>
        </p:spPr>
      </p:pic>
      <p:pic>
        <p:nvPicPr>
          <p:cNvPr id="4099" name="Picture 3" descr="C:\Users\Аня\Desktop\683_zoo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3500432" cy="3053397"/>
          </a:xfrm>
          <a:prstGeom prst="rect">
            <a:avLst/>
          </a:prstGeom>
          <a:noFill/>
        </p:spPr>
      </p:pic>
      <p:pic>
        <p:nvPicPr>
          <p:cNvPr id="4100" name="Picture 4" descr="C:\Users\Аня\Desktop\радио и телевизионные вещательные станции_ 1 тыс изображений найдено в Яндекс.Картинках_files\298ceeb356f77070e6884b9adf2ead4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1785926"/>
            <a:ext cx="2997434" cy="5072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domotex.com.ua/cache/650x970_85_20121005110308_6_site182_5_20110710130605_Ima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12534"/>
          <a:stretch>
            <a:fillRect/>
          </a:stretch>
        </p:blipFill>
        <p:spPr bwMode="auto">
          <a:xfrm>
            <a:off x="0" y="1571612"/>
            <a:ext cx="2655461" cy="4525963"/>
          </a:xfrm>
          <a:prstGeom prst="rect">
            <a:avLst/>
          </a:prstGeom>
          <a:noFill/>
        </p:spPr>
      </p:pic>
      <p:pic>
        <p:nvPicPr>
          <p:cNvPr id="5122" name="Picture 2" descr="C:\Users\Аня\Desktop\table-de-cuisson-traditionnelle-lam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3" y="1285860"/>
            <a:ext cx="3214710" cy="2411033"/>
          </a:xfrm>
          <a:prstGeom prst="rect">
            <a:avLst/>
          </a:prstGeom>
          <a:noFill/>
        </p:spPr>
      </p:pic>
      <p:pic>
        <p:nvPicPr>
          <p:cNvPr id="5123" name="Picture 3" descr="C:\Users\Аня\Desktop\5161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643314"/>
            <a:ext cx="3083799" cy="2362190"/>
          </a:xfrm>
          <a:prstGeom prst="rect">
            <a:avLst/>
          </a:prstGeom>
          <a:noFill/>
        </p:spPr>
      </p:pic>
      <p:pic>
        <p:nvPicPr>
          <p:cNvPr id="9" name="Picture 2" descr="http://www.onoff.com.ua/UserFiles/Image/img1119_18229_bi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1571612"/>
            <a:ext cx="2218030" cy="2218030"/>
          </a:xfrm>
          <a:prstGeom prst="rect">
            <a:avLst/>
          </a:prstGeom>
          <a:noFill/>
        </p:spPr>
      </p:pic>
      <p:pic>
        <p:nvPicPr>
          <p:cNvPr id="10" name="Picture 2" descr="http://im7-tub-ru.yandex.net/i?id=123305985-00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06184" y="2786058"/>
            <a:ext cx="1237816" cy="1237816"/>
          </a:xfrm>
          <a:prstGeom prst="rect">
            <a:avLst/>
          </a:prstGeom>
          <a:noFill/>
        </p:spPr>
      </p:pic>
      <p:pic>
        <p:nvPicPr>
          <p:cNvPr id="11" name="Picture 2" descr="http://im7-tub-ru.yandex.net/i?id=81987852-56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00760" y="4214818"/>
            <a:ext cx="2071702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71612"/>
            <a:ext cx="6310340" cy="451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Аня\Desktop\b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115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Электромагнитные волны их воздействия на организм человека</vt:lpstr>
      <vt:lpstr>содержание</vt:lpstr>
      <vt:lpstr>Электромагнитная волна - это система взаимно перпендикулярных, периодически изменяющихся электрических и магнитных полей, которая распространяется в вакууме со скоростью 300000 км/с (со скоростью света в вакууме). </vt:lpstr>
      <vt:lpstr>Открытие электромагнитных волн </vt:lpstr>
      <vt:lpstr>К природным источникам относятся</vt:lpstr>
      <vt:lpstr>К искусственным источникам относятся</vt:lpstr>
      <vt:lpstr>Слайд 7</vt:lpstr>
      <vt:lpstr>Слайд 8</vt:lpstr>
      <vt:lpstr>Слайд 9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волны их воздействия на организм человека</dc:title>
  <dc:creator>Аня</dc:creator>
  <cp:lastModifiedBy>Аня</cp:lastModifiedBy>
  <cp:revision>8</cp:revision>
  <dcterms:created xsi:type="dcterms:W3CDTF">2015-06-07T05:48:02Z</dcterms:created>
  <dcterms:modified xsi:type="dcterms:W3CDTF">2015-06-08T01:28:39Z</dcterms:modified>
</cp:coreProperties>
</file>