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76" r:id="rId5"/>
    <p:sldId id="267" r:id="rId6"/>
    <p:sldId id="272" r:id="rId7"/>
    <p:sldId id="268" r:id="rId8"/>
    <p:sldId id="277" r:id="rId9"/>
    <p:sldId id="260" r:id="rId10"/>
    <p:sldId id="261" r:id="rId11"/>
    <p:sldId id="262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1E7C99-CED4-4AB6-89D7-FF890250AF1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961FAF2-8862-4BB0-8E7B-2348F4C77B66}">
      <dgm:prSet custT="1"/>
      <dgm:spPr/>
      <dgm:t>
        <a:bodyPr/>
        <a:lstStyle/>
        <a:p>
          <a:pPr rtl="0"/>
          <a:r>
            <a:rPr lang="ru-RU" sz="5400" dirty="0" smtClean="0">
              <a:latin typeface="Times New Roman" pitchFamily="18" charset="0"/>
              <a:cs typeface="Times New Roman" pitchFamily="18" charset="0"/>
            </a:rPr>
            <a:t>«Мама, </a:t>
          </a:r>
          <a:endParaRPr lang="ru-RU" sz="5400" dirty="0">
            <a:latin typeface="Times New Roman" pitchFamily="18" charset="0"/>
            <a:cs typeface="Times New Roman" pitchFamily="18" charset="0"/>
          </a:endParaRPr>
        </a:p>
      </dgm:t>
    </dgm:pt>
    <dgm:pt modelId="{713664B7-91F6-4699-B688-F43ADAC2A01B}" type="parTrans" cxnId="{8F98F74B-18F1-4A06-91A4-374D82B00E2E}">
      <dgm:prSet/>
      <dgm:spPr/>
      <dgm:t>
        <a:bodyPr/>
        <a:lstStyle/>
        <a:p>
          <a:endParaRPr lang="ru-RU"/>
        </a:p>
      </dgm:t>
    </dgm:pt>
    <dgm:pt modelId="{39E84F6A-671E-4AA6-870B-E34C638CCF27}" type="sibTrans" cxnId="{8F98F74B-18F1-4A06-91A4-374D82B00E2E}">
      <dgm:prSet/>
      <dgm:spPr/>
      <dgm:t>
        <a:bodyPr/>
        <a:lstStyle/>
        <a:p>
          <a:endParaRPr lang="ru-RU"/>
        </a:p>
      </dgm:t>
    </dgm:pt>
    <dgm:pt modelId="{D27BAB27-AC98-4427-9BBB-84CFAFF498B8}">
      <dgm:prSet custT="1"/>
      <dgm:spPr/>
      <dgm:t>
        <a:bodyPr/>
        <a:lstStyle/>
        <a:p>
          <a:pPr rtl="0"/>
          <a:r>
            <a:rPr lang="ru-RU" sz="5400" dirty="0" smtClean="0">
              <a:latin typeface="Times New Roman" pitchFamily="18" charset="0"/>
              <a:cs typeface="Times New Roman" pitchFamily="18" charset="0"/>
            </a:rPr>
            <a:t>папа, </a:t>
          </a:r>
          <a:endParaRPr lang="ru-RU" sz="5400" dirty="0">
            <a:latin typeface="Times New Roman" pitchFamily="18" charset="0"/>
            <a:cs typeface="Times New Roman" pitchFamily="18" charset="0"/>
          </a:endParaRPr>
        </a:p>
      </dgm:t>
    </dgm:pt>
    <dgm:pt modelId="{46579A12-96F3-4EE8-8420-A0F3FD6B0A44}" type="parTrans" cxnId="{1926E1B4-19F4-4E8F-A0EE-33D9EA1558DE}">
      <dgm:prSet/>
      <dgm:spPr/>
      <dgm:t>
        <a:bodyPr/>
        <a:lstStyle/>
        <a:p>
          <a:endParaRPr lang="ru-RU"/>
        </a:p>
      </dgm:t>
    </dgm:pt>
    <dgm:pt modelId="{ED6B8B1F-C9BE-4837-8514-AB4091DCFC8B}" type="sibTrans" cxnId="{1926E1B4-19F4-4E8F-A0EE-33D9EA1558DE}">
      <dgm:prSet/>
      <dgm:spPr/>
      <dgm:t>
        <a:bodyPr/>
        <a:lstStyle/>
        <a:p>
          <a:endParaRPr lang="ru-RU"/>
        </a:p>
      </dgm:t>
    </dgm:pt>
    <dgm:pt modelId="{19B9F41F-FD18-4D70-B3D8-F7EA56DA8B0D}">
      <dgm:prSet custT="1"/>
      <dgm:spPr/>
      <dgm:t>
        <a:bodyPr/>
        <a:lstStyle/>
        <a:p>
          <a:pPr rtl="0"/>
          <a:r>
            <a:rPr lang="ru-RU" sz="5400" dirty="0" smtClean="0">
              <a:latin typeface="Times New Roman" pitchFamily="18" charset="0"/>
              <a:cs typeface="Times New Roman" pitchFamily="18" charset="0"/>
            </a:rPr>
            <a:t>я –</a:t>
          </a:r>
          <a:r>
            <a:rPr lang="ru-RU" sz="51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5100" dirty="0">
            <a:latin typeface="Times New Roman" pitchFamily="18" charset="0"/>
            <a:cs typeface="Times New Roman" pitchFamily="18" charset="0"/>
          </a:endParaRPr>
        </a:p>
      </dgm:t>
    </dgm:pt>
    <dgm:pt modelId="{9DA5DBFF-0AF2-4E3A-A45E-4562E574FAD3}" type="parTrans" cxnId="{B77D4E88-915A-444F-9C62-9FF5863EC6DE}">
      <dgm:prSet/>
      <dgm:spPr/>
      <dgm:t>
        <a:bodyPr/>
        <a:lstStyle/>
        <a:p>
          <a:endParaRPr lang="ru-RU"/>
        </a:p>
      </dgm:t>
    </dgm:pt>
    <dgm:pt modelId="{26A540BE-DAF7-43F1-AE60-D747360E2698}" type="sibTrans" cxnId="{B77D4E88-915A-444F-9C62-9FF5863EC6DE}">
      <dgm:prSet/>
      <dgm:spPr/>
      <dgm:t>
        <a:bodyPr/>
        <a:lstStyle/>
        <a:p>
          <a:endParaRPr lang="ru-RU"/>
        </a:p>
      </dgm:t>
    </dgm:pt>
    <dgm:pt modelId="{5EA65B83-0DF9-46CF-8F7E-00B6D4F7E064}">
      <dgm:prSet custT="1"/>
      <dgm:spPr/>
      <dgm:t>
        <a:bodyPr/>
        <a:lstStyle/>
        <a:p>
          <a:pPr rtl="0"/>
          <a:r>
            <a:rPr lang="ru-RU" sz="5400" dirty="0" smtClean="0">
              <a:latin typeface="Times New Roman" pitchFamily="18" charset="0"/>
              <a:cs typeface="Times New Roman" pitchFamily="18" charset="0"/>
            </a:rPr>
            <a:t>спортивная семья!»</a:t>
          </a:r>
          <a:endParaRPr lang="ru-RU" sz="5400" dirty="0">
            <a:latin typeface="Times New Roman" pitchFamily="18" charset="0"/>
            <a:cs typeface="Times New Roman" pitchFamily="18" charset="0"/>
          </a:endParaRPr>
        </a:p>
      </dgm:t>
    </dgm:pt>
    <dgm:pt modelId="{EFC7AA43-806E-413B-8B4A-B9E6ADC8D523}" type="parTrans" cxnId="{459AF079-1EBB-44AD-AD49-28458975E0AC}">
      <dgm:prSet/>
      <dgm:spPr/>
      <dgm:t>
        <a:bodyPr/>
        <a:lstStyle/>
        <a:p>
          <a:endParaRPr lang="ru-RU"/>
        </a:p>
      </dgm:t>
    </dgm:pt>
    <dgm:pt modelId="{4C12AE21-B51C-4686-BE08-ADB526C41411}" type="sibTrans" cxnId="{459AF079-1EBB-44AD-AD49-28458975E0AC}">
      <dgm:prSet/>
      <dgm:spPr/>
      <dgm:t>
        <a:bodyPr/>
        <a:lstStyle/>
        <a:p>
          <a:endParaRPr lang="ru-RU"/>
        </a:p>
      </dgm:t>
    </dgm:pt>
    <dgm:pt modelId="{FEFBCC00-AB40-4E0C-BEA0-337D9B636E6A}" type="pres">
      <dgm:prSet presAssocID="{311E7C99-CED4-4AB6-89D7-FF890250AF12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565A82B2-CDEC-4192-8B30-2449B5392C1D}" type="pres">
      <dgm:prSet presAssocID="{D961FAF2-8862-4BB0-8E7B-2348F4C77B66}" presName="circle1" presStyleLbl="node1" presStyleIdx="0" presStyleCnt="4"/>
      <dgm:spPr/>
    </dgm:pt>
    <dgm:pt modelId="{57E8304A-0886-42D9-93CB-E6F41B617BC3}" type="pres">
      <dgm:prSet presAssocID="{D961FAF2-8862-4BB0-8E7B-2348F4C77B66}" presName="space" presStyleCnt="0"/>
      <dgm:spPr/>
    </dgm:pt>
    <dgm:pt modelId="{DBB4A05E-D9E8-4F5C-BB4D-FE06C00EE88F}" type="pres">
      <dgm:prSet presAssocID="{D961FAF2-8862-4BB0-8E7B-2348F4C77B66}" presName="rect1" presStyleLbl="alignAcc1" presStyleIdx="0" presStyleCnt="4" custLinFactNeighborX="0"/>
      <dgm:spPr/>
    </dgm:pt>
    <dgm:pt modelId="{B6F67C97-9D73-4D5F-B43D-03BA90EBDD44}" type="pres">
      <dgm:prSet presAssocID="{D27BAB27-AC98-4427-9BBB-84CFAFF498B8}" presName="vertSpace2" presStyleLbl="node1" presStyleIdx="0" presStyleCnt="4"/>
      <dgm:spPr/>
    </dgm:pt>
    <dgm:pt modelId="{CB095117-9290-4222-8A92-92C235064AAD}" type="pres">
      <dgm:prSet presAssocID="{D27BAB27-AC98-4427-9BBB-84CFAFF498B8}" presName="circle2" presStyleLbl="node1" presStyleIdx="1" presStyleCnt="4"/>
      <dgm:spPr/>
    </dgm:pt>
    <dgm:pt modelId="{A52C1D46-E0FE-4141-9351-E8369CD0FA7B}" type="pres">
      <dgm:prSet presAssocID="{D27BAB27-AC98-4427-9BBB-84CFAFF498B8}" presName="rect2" presStyleLbl="alignAcc1" presStyleIdx="1" presStyleCnt="4"/>
      <dgm:spPr/>
    </dgm:pt>
    <dgm:pt modelId="{3822E2A4-DE46-46E2-8CC2-5C88F456B664}" type="pres">
      <dgm:prSet presAssocID="{19B9F41F-FD18-4D70-B3D8-F7EA56DA8B0D}" presName="vertSpace3" presStyleLbl="node1" presStyleIdx="1" presStyleCnt="4"/>
      <dgm:spPr/>
    </dgm:pt>
    <dgm:pt modelId="{2185D3FB-2111-42E8-842B-F3CD81BE220C}" type="pres">
      <dgm:prSet presAssocID="{19B9F41F-FD18-4D70-B3D8-F7EA56DA8B0D}" presName="circle3" presStyleLbl="node1" presStyleIdx="2" presStyleCnt="4"/>
      <dgm:spPr/>
    </dgm:pt>
    <dgm:pt modelId="{E176D73C-A1E5-4251-A88E-A13B4D002AC5}" type="pres">
      <dgm:prSet presAssocID="{19B9F41F-FD18-4D70-B3D8-F7EA56DA8B0D}" presName="rect3" presStyleLbl="alignAcc1" presStyleIdx="2" presStyleCnt="4" custLinFactNeighborX="0" custLinFactNeighborY="1180"/>
      <dgm:spPr/>
    </dgm:pt>
    <dgm:pt modelId="{4FB87880-D5AB-4ED3-AB9A-E5D27DAF1341}" type="pres">
      <dgm:prSet presAssocID="{5EA65B83-0DF9-46CF-8F7E-00B6D4F7E064}" presName="vertSpace4" presStyleLbl="node1" presStyleIdx="2" presStyleCnt="4"/>
      <dgm:spPr/>
    </dgm:pt>
    <dgm:pt modelId="{DAB17C43-3EC4-49E2-8E75-D82A9D74B41C}" type="pres">
      <dgm:prSet presAssocID="{5EA65B83-0DF9-46CF-8F7E-00B6D4F7E064}" presName="circle4" presStyleLbl="node1" presStyleIdx="3" presStyleCnt="4"/>
      <dgm:spPr/>
    </dgm:pt>
    <dgm:pt modelId="{8A21E61C-E86C-4807-B820-1F36CCA9F1A4}" type="pres">
      <dgm:prSet presAssocID="{5EA65B83-0DF9-46CF-8F7E-00B6D4F7E064}" presName="rect4" presStyleLbl="alignAcc1" presStyleIdx="3" presStyleCnt="4"/>
      <dgm:spPr/>
    </dgm:pt>
    <dgm:pt modelId="{CD833BE7-8727-4475-949D-F97834880AE3}" type="pres">
      <dgm:prSet presAssocID="{D961FAF2-8862-4BB0-8E7B-2348F4C77B66}" presName="rect1ParTxNoCh" presStyleLbl="alignAcc1" presStyleIdx="3" presStyleCnt="4">
        <dgm:presLayoutVars>
          <dgm:chMax val="1"/>
          <dgm:bulletEnabled val="1"/>
        </dgm:presLayoutVars>
      </dgm:prSet>
      <dgm:spPr/>
    </dgm:pt>
    <dgm:pt modelId="{2E4E3C81-58BD-4394-A5C8-990CFD5622F3}" type="pres">
      <dgm:prSet presAssocID="{D27BAB27-AC98-4427-9BBB-84CFAFF498B8}" presName="rect2ParTxNoCh" presStyleLbl="alignAcc1" presStyleIdx="3" presStyleCnt="4">
        <dgm:presLayoutVars>
          <dgm:chMax val="1"/>
          <dgm:bulletEnabled val="1"/>
        </dgm:presLayoutVars>
      </dgm:prSet>
      <dgm:spPr/>
    </dgm:pt>
    <dgm:pt modelId="{E557A2F8-0E82-406D-AAB4-4E32A1E38A63}" type="pres">
      <dgm:prSet presAssocID="{19B9F41F-FD18-4D70-B3D8-F7EA56DA8B0D}" presName="rect3ParTxNoCh" presStyleLbl="alignAcc1" presStyleIdx="3" presStyleCnt="4">
        <dgm:presLayoutVars>
          <dgm:chMax val="1"/>
          <dgm:bulletEnabled val="1"/>
        </dgm:presLayoutVars>
      </dgm:prSet>
      <dgm:spPr/>
    </dgm:pt>
    <dgm:pt modelId="{6C064E8B-3CFE-4E44-BF21-14CFCC83710C}" type="pres">
      <dgm:prSet presAssocID="{5EA65B83-0DF9-46CF-8F7E-00B6D4F7E064}" presName="rect4ParTxNoCh" presStyleLbl="alignAcc1" presStyleIdx="3" presStyleCnt="4">
        <dgm:presLayoutVars>
          <dgm:chMax val="1"/>
          <dgm:bulletEnabled val="1"/>
        </dgm:presLayoutVars>
      </dgm:prSet>
      <dgm:spPr/>
    </dgm:pt>
  </dgm:ptLst>
  <dgm:cxnLst>
    <dgm:cxn modelId="{CFED3399-FDA6-4EE4-B572-6625F9F73573}" type="presOf" srcId="{19B9F41F-FD18-4D70-B3D8-F7EA56DA8B0D}" destId="{E557A2F8-0E82-406D-AAB4-4E32A1E38A63}" srcOrd="1" destOrd="0" presId="urn:microsoft.com/office/officeart/2005/8/layout/target3"/>
    <dgm:cxn modelId="{459AF079-1EBB-44AD-AD49-28458975E0AC}" srcId="{311E7C99-CED4-4AB6-89D7-FF890250AF12}" destId="{5EA65B83-0DF9-46CF-8F7E-00B6D4F7E064}" srcOrd="3" destOrd="0" parTransId="{EFC7AA43-806E-413B-8B4A-B9E6ADC8D523}" sibTransId="{4C12AE21-B51C-4686-BE08-ADB526C41411}"/>
    <dgm:cxn modelId="{040C3BC6-1C2C-4D9D-84AF-79BB91631EBA}" type="presOf" srcId="{D961FAF2-8862-4BB0-8E7B-2348F4C77B66}" destId="{CD833BE7-8727-4475-949D-F97834880AE3}" srcOrd="1" destOrd="0" presId="urn:microsoft.com/office/officeart/2005/8/layout/target3"/>
    <dgm:cxn modelId="{3E7B66F7-2864-496E-B980-C21B521664EE}" type="presOf" srcId="{D27BAB27-AC98-4427-9BBB-84CFAFF498B8}" destId="{2E4E3C81-58BD-4394-A5C8-990CFD5622F3}" srcOrd="1" destOrd="0" presId="urn:microsoft.com/office/officeart/2005/8/layout/target3"/>
    <dgm:cxn modelId="{0B318534-37A2-488D-9476-40E0A434EDAF}" type="presOf" srcId="{5EA65B83-0DF9-46CF-8F7E-00B6D4F7E064}" destId="{8A21E61C-E86C-4807-B820-1F36CCA9F1A4}" srcOrd="0" destOrd="0" presId="urn:microsoft.com/office/officeart/2005/8/layout/target3"/>
    <dgm:cxn modelId="{8F98F74B-18F1-4A06-91A4-374D82B00E2E}" srcId="{311E7C99-CED4-4AB6-89D7-FF890250AF12}" destId="{D961FAF2-8862-4BB0-8E7B-2348F4C77B66}" srcOrd="0" destOrd="0" parTransId="{713664B7-91F6-4699-B688-F43ADAC2A01B}" sibTransId="{39E84F6A-671E-4AA6-870B-E34C638CCF27}"/>
    <dgm:cxn modelId="{B77D4E88-915A-444F-9C62-9FF5863EC6DE}" srcId="{311E7C99-CED4-4AB6-89D7-FF890250AF12}" destId="{19B9F41F-FD18-4D70-B3D8-F7EA56DA8B0D}" srcOrd="2" destOrd="0" parTransId="{9DA5DBFF-0AF2-4E3A-A45E-4562E574FAD3}" sibTransId="{26A540BE-DAF7-43F1-AE60-D747360E2698}"/>
    <dgm:cxn modelId="{1926E1B4-19F4-4E8F-A0EE-33D9EA1558DE}" srcId="{311E7C99-CED4-4AB6-89D7-FF890250AF12}" destId="{D27BAB27-AC98-4427-9BBB-84CFAFF498B8}" srcOrd="1" destOrd="0" parTransId="{46579A12-96F3-4EE8-8420-A0F3FD6B0A44}" sibTransId="{ED6B8B1F-C9BE-4837-8514-AB4091DCFC8B}"/>
    <dgm:cxn modelId="{4BE06B2C-BA40-46AF-91A4-A2078A97C847}" type="presOf" srcId="{D961FAF2-8862-4BB0-8E7B-2348F4C77B66}" destId="{DBB4A05E-D9E8-4F5C-BB4D-FE06C00EE88F}" srcOrd="0" destOrd="0" presId="urn:microsoft.com/office/officeart/2005/8/layout/target3"/>
    <dgm:cxn modelId="{370550E6-D9A3-46AD-984B-FD2FCA58169C}" type="presOf" srcId="{19B9F41F-FD18-4D70-B3D8-F7EA56DA8B0D}" destId="{E176D73C-A1E5-4251-A88E-A13B4D002AC5}" srcOrd="0" destOrd="0" presId="urn:microsoft.com/office/officeart/2005/8/layout/target3"/>
    <dgm:cxn modelId="{CA747C23-AD79-44C6-A570-BA3A0C311AE6}" type="presOf" srcId="{D27BAB27-AC98-4427-9BBB-84CFAFF498B8}" destId="{A52C1D46-E0FE-4141-9351-E8369CD0FA7B}" srcOrd="0" destOrd="0" presId="urn:microsoft.com/office/officeart/2005/8/layout/target3"/>
    <dgm:cxn modelId="{19426592-B6D1-4318-82F5-70470F5C406E}" type="presOf" srcId="{5EA65B83-0DF9-46CF-8F7E-00B6D4F7E064}" destId="{6C064E8B-3CFE-4E44-BF21-14CFCC83710C}" srcOrd="1" destOrd="0" presId="urn:microsoft.com/office/officeart/2005/8/layout/target3"/>
    <dgm:cxn modelId="{F947B728-74F2-4484-8063-0F8CE14120BA}" type="presOf" srcId="{311E7C99-CED4-4AB6-89D7-FF890250AF12}" destId="{FEFBCC00-AB40-4E0C-BEA0-337D9B636E6A}" srcOrd="0" destOrd="0" presId="urn:microsoft.com/office/officeart/2005/8/layout/target3"/>
    <dgm:cxn modelId="{64CD3C10-0838-423A-8D1C-245B52C22594}" type="presParOf" srcId="{FEFBCC00-AB40-4E0C-BEA0-337D9B636E6A}" destId="{565A82B2-CDEC-4192-8B30-2449B5392C1D}" srcOrd="0" destOrd="0" presId="urn:microsoft.com/office/officeart/2005/8/layout/target3"/>
    <dgm:cxn modelId="{71B9494C-6C56-48B9-817A-5CD409D0B3FA}" type="presParOf" srcId="{FEFBCC00-AB40-4E0C-BEA0-337D9B636E6A}" destId="{57E8304A-0886-42D9-93CB-E6F41B617BC3}" srcOrd="1" destOrd="0" presId="urn:microsoft.com/office/officeart/2005/8/layout/target3"/>
    <dgm:cxn modelId="{7DA4ABF1-50BB-4FB5-A448-2B33DAB05BFB}" type="presParOf" srcId="{FEFBCC00-AB40-4E0C-BEA0-337D9B636E6A}" destId="{DBB4A05E-D9E8-4F5C-BB4D-FE06C00EE88F}" srcOrd="2" destOrd="0" presId="urn:microsoft.com/office/officeart/2005/8/layout/target3"/>
    <dgm:cxn modelId="{E709531F-408A-4C49-821A-C24848238481}" type="presParOf" srcId="{FEFBCC00-AB40-4E0C-BEA0-337D9B636E6A}" destId="{B6F67C97-9D73-4D5F-B43D-03BA90EBDD44}" srcOrd="3" destOrd="0" presId="urn:microsoft.com/office/officeart/2005/8/layout/target3"/>
    <dgm:cxn modelId="{87406D68-5CAF-44C8-849D-07F7C551144C}" type="presParOf" srcId="{FEFBCC00-AB40-4E0C-BEA0-337D9B636E6A}" destId="{CB095117-9290-4222-8A92-92C235064AAD}" srcOrd="4" destOrd="0" presId="urn:microsoft.com/office/officeart/2005/8/layout/target3"/>
    <dgm:cxn modelId="{4346915D-01CC-4B37-AC87-D18E13167E8B}" type="presParOf" srcId="{FEFBCC00-AB40-4E0C-BEA0-337D9B636E6A}" destId="{A52C1D46-E0FE-4141-9351-E8369CD0FA7B}" srcOrd="5" destOrd="0" presId="urn:microsoft.com/office/officeart/2005/8/layout/target3"/>
    <dgm:cxn modelId="{B027B791-E704-4DFF-A0FC-A3B99F1C30B0}" type="presParOf" srcId="{FEFBCC00-AB40-4E0C-BEA0-337D9B636E6A}" destId="{3822E2A4-DE46-46E2-8CC2-5C88F456B664}" srcOrd="6" destOrd="0" presId="urn:microsoft.com/office/officeart/2005/8/layout/target3"/>
    <dgm:cxn modelId="{A1416ADC-153D-49D4-9C9E-F137167D06A0}" type="presParOf" srcId="{FEFBCC00-AB40-4E0C-BEA0-337D9B636E6A}" destId="{2185D3FB-2111-42E8-842B-F3CD81BE220C}" srcOrd="7" destOrd="0" presId="urn:microsoft.com/office/officeart/2005/8/layout/target3"/>
    <dgm:cxn modelId="{D5742A68-3C49-47A4-92E4-32295DA10D76}" type="presParOf" srcId="{FEFBCC00-AB40-4E0C-BEA0-337D9B636E6A}" destId="{E176D73C-A1E5-4251-A88E-A13B4D002AC5}" srcOrd="8" destOrd="0" presId="urn:microsoft.com/office/officeart/2005/8/layout/target3"/>
    <dgm:cxn modelId="{1FE589E8-D7EC-427D-A918-CD3B9E8873BA}" type="presParOf" srcId="{FEFBCC00-AB40-4E0C-BEA0-337D9B636E6A}" destId="{4FB87880-D5AB-4ED3-AB9A-E5D27DAF1341}" srcOrd="9" destOrd="0" presId="urn:microsoft.com/office/officeart/2005/8/layout/target3"/>
    <dgm:cxn modelId="{09A8F92D-3684-498E-924C-A4C8DA95B0DC}" type="presParOf" srcId="{FEFBCC00-AB40-4E0C-BEA0-337D9B636E6A}" destId="{DAB17C43-3EC4-49E2-8E75-D82A9D74B41C}" srcOrd="10" destOrd="0" presId="urn:microsoft.com/office/officeart/2005/8/layout/target3"/>
    <dgm:cxn modelId="{EA35A1DA-FF15-401D-AD9A-5EA583D97E97}" type="presParOf" srcId="{FEFBCC00-AB40-4E0C-BEA0-337D9B636E6A}" destId="{8A21E61C-E86C-4807-B820-1F36CCA9F1A4}" srcOrd="11" destOrd="0" presId="urn:microsoft.com/office/officeart/2005/8/layout/target3"/>
    <dgm:cxn modelId="{1C5340E7-F68A-4AB7-9EC2-63E4B7A9585E}" type="presParOf" srcId="{FEFBCC00-AB40-4E0C-BEA0-337D9B636E6A}" destId="{CD833BE7-8727-4475-949D-F97834880AE3}" srcOrd="12" destOrd="0" presId="urn:microsoft.com/office/officeart/2005/8/layout/target3"/>
    <dgm:cxn modelId="{E6221BAB-B0D3-4878-A9FC-7E21FFC4C7F5}" type="presParOf" srcId="{FEFBCC00-AB40-4E0C-BEA0-337D9B636E6A}" destId="{2E4E3C81-58BD-4394-A5C8-990CFD5622F3}" srcOrd="13" destOrd="0" presId="urn:microsoft.com/office/officeart/2005/8/layout/target3"/>
    <dgm:cxn modelId="{25894E51-FFC7-4956-BA3A-748E2E8C172A}" type="presParOf" srcId="{FEFBCC00-AB40-4E0C-BEA0-337D9B636E6A}" destId="{E557A2F8-0E82-406D-AAB4-4E32A1E38A63}" srcOrd="14" destOrd="0" presId="urn:microsoft.com/office/officeart/2005/8/layout/target3"/>
    <dgm:cxn modelId="{12900539-4823-41C0-9A10-9DF4B40EA617}" type="presParOf" srcId="{FEFBCC00-AB40-4E0C-BEA0-337D9B636E6A}" destId="{6C064E8B-3CFE-4E44-BF21-14CFCC83710C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1A6911-ACAC-4CF2-BBBA-AFC79EDC5804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602892-41E4-4453-B5DD-BEF88C134965}">
      <dgm:prSet custT="1"/>
      <dgm:spPr/>
      <dgm:t>
        <a:bodyPr/>
        <a:lstStyle/>
        <a:p>
          <a:pPr rtl="0"/>
          <a:r>
            <a:rPr lang="ru-RU" sz="4400" dirty="0" smtClean="0"/>
            <a:t>БЫСТРЕЕ!</a:t>
          </a:r>
          <a:endParaRPr lang="ru-RU" sz="4400" dirty="0"/>
        </a:p>
      </dgm:t>
    </dgm:pt>
    <dgm:pt modelId="{E7A7CEA7-CF48-4177-838B-A409DBDCD393}" type="parTrans" cxnId="{3B343752-F96C-4AD8-ACBF-05B9377668E4}">
      <dgm:prSet/>
      <dgm:spPr/>
      <dgm:t>
        <a:bodyPr/>
        <a:lstStyle/>
        <a:p>
          <a:endParaRPr lang="ru-RU"/>
        </a:p>
      </dgm:t>
    </dgm:pt>
    <dgm:pt modelId="{D8A2BB93-1343-4070-B43A-7DBD5016DB74}" type="sibTrans" cxnId="{3B343752-F96C-4AD8-ACBF-05B9377668E4}">
      <dgm:prSet/>
      <dgm:spPr/>
      <dgm:t>
        <a:bodyPr/>
        <a:lstStyle/>
        <a:p>
          <a:endParaRPr lang="ru-RU"/>
        </a:p>
      </dgm:t>
    </dgm:pt>
    <dgm:pt modelId="{6490AD2F-6FB4-4FBE-A510-7DAF051AE148}">
      <dgm:prSet custT="1"/>
      <dgm:spPr/>
      <dgm:t>
        <a:bodyPr/>
        <a:lstStyle/>
        <a:p>
          <a:pPr rtl="0"/>
          <a:r>
            <a:rPr lang="ru-RU" sz="4400" dirty="0" smtClean="0"/>
            <a:t>ВЫШЕ!</a:t>
          </a:r>
          <a:endParaRPr lang="ru-RU" sz="4400" dirty="0"/>
        </a:p>
      </dgm:t>
    </dgm:pt>
    <dgm:pt modelId="{7792ECDC-88DB-4F6B-A580-7BCBFC344DF1}" type="parTrans" cxnId="{2035778F-A8EB-4F64-A039-A1CA0EB2B7D6}">
      <dgm:prSet/>
      <dgm:spPr/>
      <dgm:t>
        <a:bodyPr/>
        <a:lstStyle/>
        <a:p>
          <a:endParaRPr lang="ru-RU"/>
        </a:p>
      </dgm:t>
    </dgm:pt>
    <dgm:pt modelId="{4E3FAFA3-C71F-4FAE-862B-44E92AB1C147}" type="sibTrans" cxnId="{2035778F-A8EB-4F64-A039-A1CA0EB2B7D6}">
      <dgm:prSet/>
      <dgm:spPr/>
      <dgm:t>
        <a:bodyPr/>
        <a:lstStyle/>
        <a:p>
          <a:endParaRPr lang="ru-RU"/>
        </a:p>
      </dgm:t>
    </dgm:pt>
    <dgm:pt modelId="{042F8CE3-C5DC-46F3-85BA-F86998226DD5}">
      <dgm:prSet custT="1"/>
      <dgm:spPr/>
      <dgm:t>
        <a:bodyPr/>
        <a:lstStyle/>
        <a:p>
          <a:pPr rtl="0"/>
          <a:r>
            <a:rPr lang="ru-RU" sz="4400" dirty="0" smtClean="0"/>
            <a:t>СИЛЬНЕЕ!</a:t>
          </a:r>
          <a:endParaRPr lang="ru-RU" sz="4400" dirty="0"/>
        </a:p>
      </dgm:t>
    </dgm:pt>
    <dgm:pt modelId="{03BC5506-0EBA-4C69-AC45-5A27273EDBE8}" type="parTrans" cxnId="{5BBA5388-67B4-449F-AD88-BCD98B8C1A01}">
      <dgm:prSet/>
      <dgm:spPr/>
      <dgm:t>
        <a:bodyPr/>
        <a:lstStyle/>
        <a:p>
          <a:endParaRPr lang="ru-RU"/>
        </a:p>
      </dgm:t>
    </dgm:pt>
    <dgm:pt modelId="{BC52A961-26F8-4131-9A86-C7F7559DE60A}" type="sibTrans" cxnId="{5BBA5388-67B4-449F-AD88-BCD98B8C1A01}">
      <dgm:prSet/>
      <dgm:spPr/>
      <dgm:t>
        <a:bodyPr/>
        <a:lstStyle/>
        <a:p>
          <a:endParaRPr lang="ru-RU"/>
        </a:p>
      </dgm:t>
    </dgm:pt>
    <dgm:pt modelId="{69703233-09EE-40BA-BA44-CC72D4A205C3}" type="pres">
      <dgm:prSet presAssocID="{BD1A6911-ACAC-4CF2-BBBA-AFC79EDC5804}" presName="CompostProcess" presStyleCnt="0">
        <dgm:presLayoutVars>
          <dgm:dir/>
          <dgm:resizeHandles val="exact"/>
        </dgm:presLayoutVars>
      </dgm:prSet>
      <dgm:spPr/>
    </dgm:pt>
    <dgm:pt modelId="{1B3F0719-749D-49FB-B093-8675D414757F}" type="pres">
      <dgm:prSet presAssocID="{BD1A6911-ACAC-4CF2-BBBA-AFC79EDC5804}" presName="arrow" presStyleLbl="bgShp" presStyleIdx="0" presStyleCnt="1" custLinFactNeighborX="7" custLinFactNeighborY="1393"/>
      <dgm:spPr/>
    </dgm:pt>
    <dgm:pt modelId="{079F7231-B27A-43A7-A2E9-AFC82F0D0EB9}" type="pres">
      <dgm:prSet presAssocID="{BD1A6911-ACAC-4CF2-BBBA-AFC79EDC5804}" presName="linearProcess" presStyleCnt="0"/>
      <dgm:spPr/>
    </dgm:pt>
    <dgm:pt modelId="{A0739352-7505-4A1D-B4D4-439EC9C4F181}" type="pres">
      <dgm:prSet presAssocID="{2E602892-41E4-4453-B5DD-BEF88C134965}" presName="textNode" presStyleLbl="node1" presStyleIdx="0" presStyleCnt="3" custScaleX="228089" custScaleY="113926" custLinFactNeighborX="-82339" custLinFactNeighborY="-68037">
        <dgm:presLayoutVars>
          <dgm:bulletEnabled val="1"/>
        </dgm:presLayoutVars>
      </dgm:prSet>
      <dgm:spPr/>
    </dgm:pt>
    <dgm:pt modelId="{C61F17D4-C44A-4BB7-96D8-1A238A6AEA3D}" type="pres">
      <dgm:prSet presAssocID="{D8A2BB93-1343-4070-B43A-7DBD5016DB74}" presName="sibTrans" presStyleCnt="0"/>
      <dgm:spPr/>
    </dgm:pt>
    <dgm:pt modelId="{6C6E5875-4B42-469B-A7D1-36DD2F9162B3}" type="pres">
      <dgm:prSet presAssocID="{6490AD2F-6FB4-4FBE-A510-7DAF051AE148}" presName="textNode" presStyleLbl="node1" presStyleIdx="1" presStyleCnt="3" custScaleX="213689" custScaleY="116928" custLinFactNeighborX="23838" custLinFactNeighborY="-13595">
        <dgm:presLayoutVars>
          <dgm:bulletEnabled val="1"/>
        </dgm:presLayoutVars>
      </dgm:prSet>
      <dgm:spPr/>
    </dgm:pt>
    <dgm:pt modelId="{9D2563BD-C9CF-4711-9BA1-84B54659A036}" type="pres">
      <dgm:prSet presAssocID="{4E3FAFA3-C71F-4FAE-862B-44E92AB1C147}" presName="sibTrans" presStyleCnt="0"/>
      <dgm:spPr/>
    </dgm:pt>
    <dgm:pt modelId="{DA34040D-14B0-46F9-B267-A48B8C366718}" type="pres">
      <dgm:prSet presAssocID="{042F8CE3-C5DC-46F3-85BA-F86998226DD5}" presName="textNode" presStyleLbl="node1" presStyleIdx="2" presStyleCnt="3" custScaleX="238739" custScaleY="112651" custLinFactNeighborX="1758" custLinFactNeighborY="63678">
        <dgm:presLayoutVars>
          <dgm:bulletEnabled val="1"/>
        </dgm:presLayoutVars>
      </dgm:prSet>
      <dgm:spPr/>
    </dgm:pt>
  </dgm:ptLst>
  <dgm:cxnLst>
    <dgm:cxn modelId="{2035778F-A8EB-4F64-A039-A1CA0EB2B7D6}" srcId="{BD1A6911-ACAC-4CF2-BBBA-AFC79EDC5804}" destId="{6490AD2F-6FB4-4FBE-A510-7DAF051AE148}" srcOrd="1" destOrd="0" parTransId="{7792ECDC-88DB-4F6B-A580-7BCBFC344DF1}" sibTransId="{4E3FAFA3-C71F-4FAE-862B-44E92AB1C147}"/>
    <dgm:cxn modelId="{7804E334-DFA4-4D86-B12D-BDEB44597B08}" type="presOf" srcId="{042F8CE3-C5DC-46F3-85BA-F86998226DD5}" destId="{DA34040D-14B0-46F9-B267-A48B8C366718}" srcOrd="0" destOrd="0" presId="urn:microsoft.com/office/officeart/2005/8/layout/hProcess9"/>
    <dgm:cxn modelId="{5BBA5388-67B4-449F-AD88-BCD98B8C1A01}" srcId="{BD1A6911-ACAC-4CF2-BBBA-AFC79EDC5804}" destId="{042F8CE3-C5DC-46F3-85BA-F86998226DD5}" srcOrd="2" destOrd="0" parTransId="{03BC5506-0EBA-4C69-AC45-5A27273EDBE8}" sibTransId="{BC52A961-26F8-4131-9A86-C7F7559DE60A}"/>
    <dgm:cxn modelId="{3B343752-F96C-4AD8-ACBF-05B9377668E4}" srcId="{BD1A6911-ACAC-4CF2-BBBA-AFC79EDC5804}" destId="{2E602892-41E4-4453-B5DD-BEF88C134965}" srcOrd="0" destOrd="0" parTransId="{E7A7CEA7-CF48-4177-838B-A409DBDCD393}" sibTransId="{D8A2BB93-1343-4070-B43A-7DBD5016DB74}"/>
    <dgm:cxn modelId="{9EDDEEAC-0501-4FC2-A377-70291792F59B}" type="presOf" srcId="{BD1A6911-ACAC-4CF2-BBBA-AFC79EDC5804}" destId="{69703233-09EE-40BA-BA44-CC72D4A205C3}" srcOrd="0" destOrd="0" presId="urn:microsoft.com/office/officeart/2005/8/layout/hProcess9"/>
    <dgm:cxn modelId="{46299AD9-AEE4-4831-BF6C-F57D56AE4EB4}" type="presOf" srcId="{2E602892-41E4-4453-B5DD-BEF88C134965}" destId="{A0739352-7505-4A1D-B4D4-439EC9C4F181}" srcOrd="0" destOrd="0" presId="urn:microsoft.com/office/officeart/2005/8/layout/hProcess9"/>
    <dgm:cxn modelId="{65F507F1-B9B2-403F-8CD2-52B6DBA2EB8A}" type="presOf" srcId="{6490AD2F-6FB4-4FBE-A510-7DAF051AE148}" destId="{6C6E5875-4B42-469B-A7D1-36DD2F9162B3}" srcOrd="0" destOrd="0" presId="urn:microsoft.com/office/officeart/2005/8/layout/hProcess9"/>
    <dgm:cxn modelId="{40DB6AD9-2EA7-4428-BC64-BCFAEB246DFC}" type="presParOf" srcId="{69703233-09EE-40BA-BA44-CC72D4A205C3}" destId="{1B3F0719-749D-49FB-B093-8675D414757F}" srcOrd="0" destOrd="0" presId="urn:microsoft.com/office/officeart/2005/8/layout/hProcess9"/>
    <dgm:cxn modelId="{F75DFD20-0D27-483C-B227-55D4009237E1}" type="presParOf" srcId="{69703233-09EE-40BA-BA44-CC72D4A205C3}" destId="{079F7231-B27A-43A7-A2E9-AFC82F0D0EB9}" srcOrd="1" destOrd="0" presId="urn:microsoft.com/office/officeart/2005/8/layout/hProcess9"/>
    <dgm:cxn modelId="{6BA47FEF-F578-4E84-9C85-ED82DE75C9D0}" type="presParOf" srcId="{079F7231-B27A-43A7-A2E9-AFC82F0D0EB9}" destId="{A0739352-7505-4A1D-B4D4-439EC9C4F181}" srcOrd="0" destOrd="0" presId="urn:microsoft.com/office/officeart/2005/8/layout/hProcess9"/>
    <dgm:cxn modelId="{2B19B4F4-BB3C-42AD-BAF0-0C0450241662}" type="presParOf" srcId="{079F7231-B27A-43A7-A2E9-AFC82F0D0EB9}" destId="{C61F17D4-C44A-4BB7-96D8-1A238A6AEA3D}" srcOrd="1" destOrd="0" presId="urn:microsoft.com/office/officeart/2005/8/layout/hProcess9"/>
    <dgm:cxn modelId="{5567B4EC-E996-44A0-9580-46FBDA5DA022}" type="presParOf" srcId="{079F7231-B27A-43A7-A2E9-AFC82F0D0EB9}" destId="{6C6E5875-4B42-469B-A7D1-36DD2F9162B3}" srcOrd="2" destOrd="0" presId="urn:microsoft.com/office/officeart/2005/8/layout/hProcess9"/>
    <dgm:cxn modelId="{B2830FE0-8211-46E2-89C1-8BF8C60F1A89}" type="presParOf" srcId="{079F7231-B27A-43A7-A2E9-AFC82F0D0EB9}" destId="{9D2563BD-C9CF-4711-9BA1-84B54659A036}" srcOrd="3" destOrd="0" presId="urn:microsoft.com/office/officeart/2005/8/layout/hProcess9"/>
    <dgm:cxn modelId="{A6F11787-3193-4C91-803F-5C1156B83ADE}" type="presParOf" srcId="{079F7231-B27A-43A7-A2E9-AFC82F0D0EB9}" destId="{DA34040D-14B0-46F9-B267-A48B8C36671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5A82B2-CDEC-4192-8B30-2449B5392C1D}">
      <dsp:nvSpPr>
        <dsp:cNvPr id="0" name=""/>
        <dsp:cNvSpPr/>
      </dsp:nvSpPr>
      <dsp:spPr>
        <a:xfrm>
          <a:off x="0" y="0"/>
          <a:ext cx="5016757" cy="501675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B4A05E-D9E8-4F5C-BB4D-FE06C00EE88F}">
      <dsp:nvSpPr>
        <dsp:cNvPr id="0" name=""/>
        <dsp:cNvSpPr/>
      </dsp:nvSpPr>
      <dsp:spPr>
        <a:xfrm>
          <a:off x="2508378" y="0"/>
          <a:ext cx="6635621" cy="501675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>
              <a:latin typeface="Times New Roman" pitchFamily="18" charset="0"/>
              <a:cs typeface="Times New Roman" pitchFamily="18" charset="0"/>
            </a:rPr>
            <a:t>«Мама, </a:t>
          </a:r>
          <a:endParaRPr lang="ru-RU" sz="5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08378" y="0"/>
        <a:ext cx="6635621" cy="1066061"/>
      </dsp:txXfrm>
    </dsp:sp>
    <dsp:sp modelId="{CB095117-9290-4222-8A92-92C235064AAD}">
      <dsp:nvSpPr>
        <dsp:cNvPr id="0" name=""/>
        <dsp:cNvSpPr/>
      </dsp:nvSpPr>
      <dsp:spPr>
        <a:xfrm>
          <a:off x="658449" y="1066061"/>
          <a:ext cx="3699859" cy="369985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2C1D46-E0FE-4141-9351-E8369CD0FA7B}">
      <dsp:nvSpPr>
        <dsp:cNvPr id="0" name=""/>
        <dsp:cNvSpPr/>
      </dsp:nvSpPr>
      <dsp:spPr>
        <a:xfrm>
          <a:off x="2508378" y="1066061"/>
          <a:ext cx="6635621" cy="369985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>
              <a:latin typeface="Times New Roman" pitchFamily="18" charset="0"/>
              <a:cs typeface="Times New Roman" pitchFamily="18" charset="0"/>
            </a:rPr>
            <a:t>папа, </a:t>
          </a:r>
          <a:endParaRPr lang="ru-RU" sz="5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08378" y="1066061"/>
        <a:ext cx="6635621" cy="1066061"/>
      </dsp:txXfrm>
    </dsp:sp>
    <dsp:sp modelId="{2185D3FB-2111-42E8-842B-F3CD81BE220C}">
      <dsp:nvSpPr>
        <dsp:cNvPr id="0" name=""/>
        <dsp:cNvSpPr/>
      </dsp:nvSpPr>
      <dsp:spPr>
        <a:xfrm>
          <a:off x="1316898" y="2132122"/>
          <a:ext cx="2382960" cy="238296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76D73C-A1E5-4251-A88E-A13B4D002AC5}">
      <dsp:nvSpPr>
        <dsp:cNvPr id="0" name=""/>
        <dsp:cNvSpPr/>
      </dsp:nvSpPr>
      <dsp:spPr>
        <a:xfrm>
          <a:off x="2508378" y="2160241"/>
          <a:ext cx="6635621" cy="23829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>
              <a:latin typeface="Times New Roman" pitchFamily="18" charset="0"/>
              <a:cs typeface="Times New Roman" pitchFamily="18" charset="0"/>
            </a:rPr>
            <a:t>я –</a:t>
          </a:r>
          <a:r>
            <a:rPr lang="ru-RU" sz="51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5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08378" y="2160241"/>
        <a:ext cx="6635621" cy="1066061"/>
      </dsp:txXfrm>
    </dsp:sp>
    <dsp:sp modelId="{DAB17C43-3EC4-49E2-8E75-D82A9D74B41C}">
      <dsp:nvSpPr>
        <dsp:cNvPr id="0" name=""/>
        <dsp:cNvSpPr/>
      </dsp:nvSpPr>
      <dsp:spPr>
        <a:xfrm>
          <a:off x="1975348" y="3198183"/>
          <a:ext cx="1066061" cy="106606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21E61C-E86C-4807-B820-1F36CCA9F1A4}">
      <dsp:nvSpPr>
        <dsp:cNvPr id="0" name=""/>
        <dsp:cNvSpPr/>
      </dsp:nvSpPr>
      <dsp:spPr>
        <a:xfrm>
          <a:off x="2508378" y="3198183"/>
          <a:ext cx="6635621" cy="106606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>
              <a:latin typeface="Times New Roman" pitchFamily="18" charset="0"/>
              <a:cs typeface="Times New Roman" pitchFamily="18" charset="0"/>
            </a:rPr>
            <a:t>спортивная семья!»</a:t>
          </a:r>
          <a:endParaRPr lang="ru-RU" sz="5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08378" y="3198183"/>
        <a:ext cx="6635621" cy="106606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3F0719-749D-49FB-B093-8675D414757F}">
      <dsp:nvSpPr>
        <dsp:cNvPr id="0" name=""/>
        <dsp:cNvSpPr/>
      </dsp:nvSpPr>
      <dsp:spPr>
        <a:xfrm>
          <a:off x="686344" y="0"/>
          <a:ext cx="7772400" cy="612068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739352-7505-4A1D-B4D4-439EC9C4F181}">
      <dsp:nvSpPr>
        <dsp:cNvPr id="0" name=""/>
        <dsp:cNvSpPr/>
      </dsp:nvSpPr>
      <dsp:spPr>
        <a:xfrm>
          <a:off x="0" y="0"/>
          <a:ext cx="2938223" cy="27892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БЫСТРЕЕ!</a:t>
          </a:r>
          <a:endParaRPr lang="ru-RU" sz="4400" kern="1200" dirty="0"/>
        </a:p>
      </dsp:txBody>
      <dsp:txXfrm>
        <a:off x="0" y="0"/>
        <a:ext cx="2938223" cy="2789218"/>
      </dsp:txXfrm>
    </dsp:sp>
    <dsp:sp modelId="{6C6E5875-4B42-469B-A7D1-36DD2F9162B3}">
      <dsp:nvSpPr>
        <dsp:cNvPr id="0" name=""/>
        <dsp:cNvSpPr/>
      </dsp:nvSpPr>
      <dsp:spPr>
        <a:xfrm>
          <a:off x="3171797" y="1296139"/>
          <a:ext cx="2752723" cy="28627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ВЫШЕ!</a:t>
          </a:r>
          <a:endParaRPr lang="ru-RU" sz="4400" kern="1200" dirty="0"/>
        </a:p>
      </dsp:txBody>
      <dsp:txXfrm>
        <a:off x="3171797" y="1296139"/>
        <a:ext cx="2752723" cy="2862715"/>
      </dsp:txXfrm>
    </dsp:sp>
    <dsp:sp modelId="{DA34040D-14B0-46F9-B267-A48B8C366718}">
      <dsp:nvSpPr>
        <dsp:cNvPr id="0" name=""/>
        <dsp:cNvSpPr/>
      </dsp:nvSpPr>
      <dsp:spPr>
        <a:xfrm>
          <a:off x="6068584" y="3240349"/>
          <a:ext cx="3075415" cy="27580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СИЛЬНЕЕ!</a:t>
          </a:r>
          <a:endParaRPr lang="ru-RU" sz="4400" kern="1200" dirty="0"/>
        </a:p>
      </dsp:txBody>
      <dsp:txXfrm>
        <a:off x="6068584" y="3240349"/>
        <a:ext cx="3075415" cy="2758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9571F-C3F4-46A7-932A-B5C7CC0A26B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6510D-BD01-4BAC-B839-C19D269DC3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9571F-C3F4-46A7-932A-B5C7CC0A26B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6510D-BD01-4BAC-B839-C19D269DC3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9571F-C3F4-46A7-932A-B5C7CC0A26B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6510D-BD01-4BAC-B839-C19D269DC3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9571F-C3F4-46A7-932A-B5C7CC0A26B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6510D-BD01-4BAC-B839-C19D269DC3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9571F-C3F4-46A7-932A-B5C7CC0A26B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6510D-BD01-4BAC-B839-C19D269DC3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9571F-C3F4-46A7-932A-B5C7CC0A26B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6510D-BD01-4BAC-B839-C19D269DC3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9571F-C3F4-46A7-932A-B5C7CC0A26B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6510D-BD01-4BAC-B839-C19D269DC3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9571F-C3F4-46A7-932A-B5C7CC0A26B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6510D-BD01-4BAC-B839-C19D269DC3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9571F-C3F4-46A7-932A-B5C7CC0A26B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6510D-BD01-4BAC-B839-C19D269DC3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9571F-C3F4-46A7-932A-B5C7CC0A26B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6510D-BD01-4BAC-B839-C19D269DC3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9571F-C3F4-46A7-932A-B5C7CC0A26B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6510D-BD01-4BAC-B839-C19D269DC3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9571F-C3F4-46A7-932A-B5C7CC0A26B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6510D-BD01-4BAC-B839-C19D269DC3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0" y="548680"/>
          <a:ext cx="9144000" cy="5016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cityspb.ru/f/a0/ru/auto/201101/13090814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49" y="132834"/>
            <a:ext cx="8778739" cy="66085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Изображения\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76288" y="-347663"/>
            <a:ext cx="10696576" cy="75533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widelec.org/foto/20-03-07-kangu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905" y="79236"/>
            <a:ext cx="8795583" cy="66621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Изображения\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76288" y="-347663"/>
            <a:ext cx="10696576" cy="75533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fedpress.ru/sites/fedpress/files/ryabowall/news/talisma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6114"/>
            <a:ext cx="8856984" cy="67152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/>
        </p:nvGraphicFramePr>
        <p:xfrm>
          <a:off x="0" y="260648"/>
          <a:ext cx="914400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edpress.ru/sites/fedpress/files/ryabowall/news/talisma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6114"/>
            <a:ext cx="8856984" cy="67152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иша\Desktop\i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64704"/>
            <a:ext cx="6696744" cy="4968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ольцо 2"/>
          <p:cNvSpPr/>
          <p:nvPr/>
        </p:nvSpPr>
        <p:spPr>
          <a:xfrm>
            <a:off x="827584" y="332656"/>
            <a:ext cx="3240360" cy="3168352"/>
          </a:xfrm>
          <a:prstGeom prst="donut">
            <a:avLst>
              <a:gd name="adj" fmla="val 3187"/>
            </a:avLst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c.pics.livejournal.com/lesnojvolk/45081425/125347/125347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928992" cy="662473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льцо 1"/>
          <p:cNvSpPr/>
          <p:nvPr/>
        </p:nvSpPr>
        <p:spPr>
          <a:xfrm>
            <a:off x="467544" y="404664"/>
            <a:ext cx="3456384" cy="3168352"/>
          </a:xfrm>
          <a:prstGeom prst="donut">
            <a:avLst>
              <a:gd name="adj" fmla="val 2740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Кольцо 2"/>
          <p:cNvSpPr/>
          <p:nvPr/>
        </p:nvSpPr>
        <p:spPr>
          <a:xfrm>
            <a:off x="3203848" y="476672"/>
            <a:ext cx="3384376" cy="3096344"/>
          </a:xfrm>
          <a:prstGeom prst="donut">
            <a:avLst>
              <a:gd name="adj" fmla="val 2326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иша\Desktop\montpelier_vermont4-180x138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6480720" cy="5040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Изображения\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6763" y="-357188"/>
            <a:ext cx="10677526" cy="75723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16</Words>
  <Application>Microsoft Office PowerPoint</Application>
  <PresentationFormat>Экран (4:3)</PresentationFormat>
  <Paragraphs>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Denis</dc:creator>
  <cp:lastModifiedBy>Миша</cp:lastModifiedBy>
  <cp:revision>13</cp:revision>
  <dcterms:created xsi:type="dcterms:W3CDTF">2013-12-15T04:45:49Z</dcterms:created>
  <dcterms:modified xsi:type="dcterms:W3CDTF">2014-02-19T20:36:24Z</dcterms:modified>
</cp:coreProperties>
</file>