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2E36-D15E-4263-8A66-3100537D5FCB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56FD-3A34-44EB-A5BB-88DCD6C5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1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2E36-D15E-4263-8A66-3100537D5FCB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56FD-3A34-44EB-A5BB-88DCD6C5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2E36-D15E-4263-8A66-3100537D5FCB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56FD-3A34-44EB-A5BB-88DCD6C5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4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2E36-D15E-4263-8A66-3100537D5FCB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56FD-3A34-44EB-A5BB-88DCD6C5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6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2E36-D15E-4263-8A66-3100537D5FCB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56FD-3A34-44EB-A5BB-88DCD6C5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2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2E36-D15E-4263-8A66-3100537D5FCB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56FD-3A34-44EB-A5BB-88DCD6C5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7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2E36-D15E-4263-8A66-3100537D5FCB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56FD-3A34-44EB-A5BB-88DCD6C5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5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2E36-D15E-4263-8A66-3100537D5FCB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56FD-3A34-44EB-A5BB-88DCD6C5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4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2E36-D15E-4263-8A66-3100537D5FCB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56FD-3A34-44EB-A5BB-88DCD6C5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1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2E36-D15E-4263-8A66-3100537D5FCB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56FD-3A34-44EB-A5BB-88DCD6C5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2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2E36-D15E-4263-8A66-3100537D5FCB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56FD-3A34-44EB-A5BB-88DCD6C5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4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42E36-D15E-4263-8A66-3100537D5FCB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B56FD-3A34-44EB-A5BB-88DCD6C5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1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43"/>
            <a:ext cx="9144000" cy="63870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4336" y="1386185"/>
            <a:ext cx="678583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МИНУТКИ</a:t>
            </a:r>
          </a:p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ЗДОРОВЬЯ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3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957" y="502999"/>
            <a:ext cx="8789437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в травах и цветах целительная сила</a:t>
            </a:r>
            <a:b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всех, умеющих их тайну разгадать.</a:t>
            </a:r>
            <a:b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В.Рождественский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06" y="2703088"/>
            <a:ext cx="6405262" cy="4003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24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Крапива двудомная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0" y="1325454"/>
            <a:ext cx="3643558" cy="2728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3" y="2975469"/>
            <a:ext cx="2920484" cy="373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79" y="1540175"/>
            <a:ext cx="3126662" cy="502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08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Ромашка аптечная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12" y="1407074"/>
            <a:ext cx="3139154" cy="338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" y="1311144"/>
            <a:ext cx="5443612" cy="368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2" y="3875582"/>
            <a:ext cx="4333669" cy="288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601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302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Подорожник </a:t>
            </a: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большой. </a:t>
            </a:r>
            <a:b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семижильник</a:t>
            </a: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порезник, </a:t>
            </a:r>
            <a:r>
              <a:rPr lang="ru-RU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попутник</a:t>
            </a: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ранник</a:t>
            </a: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38" y="1976803"/>
            <a:ext cx="2844015" cy="416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4" y="1859368"/>
            <a:ext cx="5290457" cy="396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60" y="4655247"/>
            <a:ext cx="3400278" cy="209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651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981" y="0"/>
            <a:ext cx="7886700" cy="1325563"/>
          </a:xfrm>
        </p:spPr>
        <p:txBody>
          <a:bodyPr/>
          <a:lstStyle/>
          <a:p>
            <a:pPr algn="ctr"/>
            <a:r>
              <a:rPr lang="ru-RU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Малина </a:t>
            </a: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обыкновенная.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1005576"/>
            <a:ext cx="5013775" cy="514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23" y="4318519"/>
            <a:ext cx="3688930" cy="253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56" y="1005576"/>
            <a:ext cx="3242915" cy="566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52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Кипрей </a:t>
            </a: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узколистный (Иван-чай).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3" y="1560060"/>
            <a:ext cx="4774810" cy="3581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60" y="1560060"/>
            <a:ext cx="3236194" cy="505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17" y="4089685"/>
            <a:ext cx="2716243" cy="271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638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5861" y="2800415"/>
            <a:ext cx="8668139" cy="1325563"/>
          </a:xfrm>
        </p:spPr>
        <p:txBody>
          <a:bodyPr>
            <a:noAutofit/>
          </a:bodyPr>
          <a:lstStyle/>
          <a:p>
            <a:r>
              <a:rPr lang="ru-RU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Травам </a:t>
            </a: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поклониться</a:t>
            </a:r>
            <a:b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навечно в них влюбиться,</a:t>
            </a:r>
            <a:b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 лекарственных запас</a:t>
            </a:r>
            <a:b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в трудный час.</a:t>
            </a:r>
            <a:b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603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Крапива двудомная</vt:lpstr>
      <vt:lpstr>Ромашка аптечная</vt:lpstr>
      <vt:lpstr>Подорожник большой.  (семижильник, порезник, попутник, ранник) </vt:lpstr>
      <vt:lpstr>Малина обыкновенная.</vt:lpstr>
      <vt:lpstr>Кипрей узколистный (Иван-чай).</vt:lpstr>
      <vt:lpstr>Травам нужно поклониться И навечно в них влюбиться, Трав лекарственных запас Помогает в трудный час.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2015-09-13T15:38:21Z</dcterms:created>
  <dcterms:modified xsi:type="dcterms:W3CDTF">2015-12-20T08:59:47Z</dcterms:modified>
</cp:coreProperties>
</file>