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38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1FAD1-51BB-49A7-9F77-487A55392F9F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83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02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29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62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55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13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8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8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2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977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0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3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2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55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686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075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sz="8000" dirty="0">
                <a:solidFill>
                  <a:srgbClr val="FFFFFF"/>
                </a:solidFill>
                <a:latin typeface="Arial"/>
              </a:rPr>
              <a:t>Это надо знать!</a:t>
            </a: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sz="6000" dirty="0">
                <a:solidFill>
                  <a:srgbClr val="262672"/>
                </a:solidFill>
                <a:latin typeface="Arial"/>
              </a:rPr>
              <a:t>Правила поведения во время зимних </a:t>
            </a:r>
            <a:r>
              <a:rPr lang="ru-RU" altLang="en-US" sz="6000" dirty="0" smtClean="0">
                <a:solidFill>
                  <a:srgbClr val="262672"/>
                </a:solidFill>
                <a:latin typeface="Arial"/>
              </a:rPr>
              <a:t>каникул</a:t>
            </a:r>
            <a:br>
              <a:rPr lang="ru-RU" altLang="en-US" sz="6000" dirty="0" smtClean="0">
                <a:solidFill>
                  <a:srgbClr val="262672"/>
                </a:solidFill>
                <a:latin typeface="Arial"/>
              </a:rPr>
            </a:br>
            <a:r>
              <a:rPr lang="ru-RU" altLang="en-US" sz="2800" dirty="0" smtClean="0">
                <a:solidFill>
                  <a:srgbClr val="262672"/>
                </a:solidFill>
                <a:latin typeface="Arial"/>
              </a:rPr>
              <a:t>подготовила: Толпекина Е. В.</a:t>
            </a:r>
            <a:br>
              <a:rPr lang="ru-RU" altLang="en-US" sz="2800" dirty="0" smtClean="0">
                <a:solidFill>
                  <a:srgbClr val="262672"/>
                </a:solidFill>
                <a:latin typeface="Arial"/>
              </a:rPr>
            </a:br>
            <a:r>
              <a:rPr lang="ru-RU" altLang="en-US" sz="2800" dirty="0" smtClean="0">
                <a:solidFill>
                  <a:srgbClr val="262672"/>
                </a:solidFill>
                <a:latin typeface="Arial"/>
              </a:rPr>
              <a:t>учитель </a:t>
            </a:r>
            <a:r>
              <a:rPr lang="ru-RU" altLang="en-US" sz="2800" smtClean="0">
                <a:solidFill>
                  <a:srgbClr val="262672"/>
                </a:solidFill>
                <a:latin typeface="Arial"/>
              </a:rPr>
              <a:t>начальных классов</a:t>
            </a:r>
            <a:br>
              <a:rPr lang="ru-RU" altLang="en-US" sz="2800" smtClean="0">
                <a:solidFill>
                  <a:srgbClr val="262672"/>
                </a:solidFill>
                <a:latin typeface="Arial"/>
              </a:rPr>
            </a:br>
            <a:r>
              <a:rPr lang="ru-RU" altLang="en-US" sz="2800" smtClean="0">
                <a:solidFill>
                  <a:srgbClr val="262672"/>
                </a:solidFill>
                <a:latin typeface="Arial"/>
              </a:rPr>
              <a:t> </a:t>
            </a:r>
            <a:r>
              <a:rPr lang="ru-RU" altLang="en-US" sz="2800" dirty="0" smtClean="0">
                <a:solidFill>
                  <a:srgbClr val="262672"/>
                </a:solidFill>
                <a:latin typeface="Arial"/>
              </a:rPr>
              <a:t>МБОУ «Кромская НОШ»</a:t>
            </a:r>
            <a:endParaRPr lang="ru-RU" altLang="en-US" sz="2800" dirty="0">
              <a:solidFill>
                <a:srgbClr val="262672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1371600"/>
          </a:xfrm>
        </p:spPr>
        <p:txBody>
          <a:bodyPr/>
          <a:lstStyle/>
          <a:p>
            <a:pPr eaLnBrk="1" hangingPunct="1"/>
            <a:endParaRPr lang="ru-RU" altLang="en-US" dirty="0" smtClean="0"/>
          </a:p>
          <a:p>
            <a:pPr eaLnBrk="1" hangingPunct="1"/>
            <a:endParaRPr lang="ru-RU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катайся с горы и не играй около проезжей части!</a:t>
            </a:r>
          </a:p>
        </p:txBody>
      </p:sp>
      <p:pic>
        <p:nvPicPr>
          <p:cNvPr id="4" name="Объект 3" descr="12583_html_5ce55f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8488" y="1556151"/>
            <a:ext cx="7997825" cy="5049437"/>
          </a:xfrm>
        </p:spPr>
      </p:pic>
    </p:spTree>
    <p:extLst>
      <p:ext uri="{BB962C8B-B14F-4D97-AF65-F5344CB8AC3E}">
        <p14:creationId xmlns="" xmlns:p14="http://schemas.microsoft.com/office/powerpoint/2010/main" val="348310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ешь снег и сосульки, в них могут быть микробы!</a:t>
            </a:r>
          </a:p>
        </p:txBody>
      </p:sp>
      <p:pic>
        <p:nvPicPr>
          <p:cNvPr id="5" name="Объект 4" descr="DSCN81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 descr="Trontanje-u-tx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3756" y="1620838"/>
            <a:ext cx="4223044" cy="4502150"/>
          </a:xfrm>
        </p:spPr>
      </p:pic>
    </p:spTree>
    <p:extLst>
      <p:ext uri="{BB962C8B-B14F-4D97-AF65-F5344CB8AC3E}">
        <p14:creationId xmlns="" xmlns:p14="http://schemas.microsoft.com/office/powerpoint/2010/main" val="12648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водоемы, ты можешь провалиться под лед!</a:t>
            </a:r>
          </a:p>
        </p:txBody>
      </p:sp>
      <p:pic>
        <p:nvPicPr>
          <p:cNvPr id="4" name="Объект 3" descr="img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481" t="24503" r="29044" b="7439"/>
          <a:stretch>
            <a:fillRect/>
          </a:stretch>
        </p:blipFill>
        <p:spPr>
          <a:xfrm>
            <a:off x="1150938" y="1651000"/>
            <a:ext cx="7172325" cy="4711890"/>
          </a:xfrm>
        </p:spPr>
      </p:pic>
    </p:spTree>
    <p:extLst>
      <p:ext uri="{BB962C8B-B14F-4D97-AF65-F5344CB8AC3E}">
        <p14:creationId xmlns="" xmlns:p14="http://schemas.microsoft.com/office/powerpoint/2010/main" val="370491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улицу в метель, это может быть опасно!</a:t>
            </a:r>
          </a:p>
        </p:txBody>
      </p:sp>
      <p:pic>
        <p:nvPicPr>
          <p:cNvPr id="4" name="Объект 3" descr="a0455e816a9453200e3e695575d2f9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4048" y="1600200"/>
            <a:ext cx="7230165" cy="4794250"/>
          </a:xfrm>
        </p:spPr>
      </p:pic>
    </p:spTree>
    <p:extLst>
      <p:ext uri="{BB962C8B-B14F-4D97-AF65-F5344CB8AC3E}">
        <p14:creationId xmlns="" xmlns:p14="http://schemas.microsoft.com/office/powerpoint/2010/main" val="366697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Используй в темное время суток светоотражающие элементы!</a:t>
            </a:r>
          </a:p>
        </p:txBody>
      </p:sp>
      <p:pic>
        <p:nvPicPr>
          <p:cNvPr id="4" name="Объект 3" descr="6590be9cd6de6655151f52d0279f71c43910562c3ea7eb2f63a7ba1c6f03bde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4545" y="1687513"/>
            <a:ext cx="7442693" cy="4735512"/>
          </a:xfrm>
        </p:spPr>
      </p:pic>
    </p:spTree>
    <p:extLst>
      <p:ext uri="{BB962C8B-B14F-4D97-AF65-F5344CB8AC3E}">
        <p14:creationId xmlns="" xmlns:p14="http://schemas.microsoft.com/office/powerpoint/2010/main" val="14520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Запускай петарды только со взрослыми! Самому это делать нельзя!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нельзя!</a:t>
            </a:r>
          </a:p>
        </p:txBody>
      </p:sp>
      <p:pic>
        <p:nvPicPr>
          <p:cNvPr id="8" name="Объект 7" descr="207-9-kartinki-po-bzhd-dlya-dete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59219"/>
            <a:ext cx="4040188" cy="40510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можно!</a:t>
            </a:r>
          </a:p>
        </p:txBody>
      </p:sp>
      <p:pic>
        <p:nvPicPr>
          <p:cNvPr id="7" name="Объект 6" descr="207-10-kartinki-po-bzhd-dlya-detej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35904"/>
            <a:ext cx="4041775" cy="4047421"/>
          </a:xfrm>
        </p:spPr>
      </p:pic>
    </p:spTree>
    <p:extLst>
      <p:ext uri="{BB962C8B-B14F-4D97-AF65-F5344CB8AC3E}">
        <p14:creationId xmlns="" xmlns:p14="http://schemas.microsoft.com/office/powerpoint/2010/main" val="67877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Одевайся на улицу правильно: не кутайся и не ходи без шапки!</a:t>
            </a:r>
          </a:p>
        </p:txBody>
      </p:sp>
      <p:pic>
        <p:nvPicPr>
          <p:cNvPr id="5" name="Объект 4" descr="0-5a878-a0de1acc-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4676" y="1727200"/>
            <a:ext cx="3351124" cy="2259013"/>
          </a:xfrm>
        </p:spPr>
      </p:pic>
      <p:pic>
        <p:nvPicPr>
          <p:cNvPr id="6" name="Объект 5" descr="kapusta-282a0bd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78500" y="1744663"/>
            <a:ext cx="1778000" cy="2291958"/>
          </a:xfrm>
        </p:spPr>
      </p:pic>
      <p:pic>
        <p:nvPicPr>
          <p:cNvPr id="7" name="Рисунок 6" descr="032714_101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8063" y="4151616"/>
            <a:ext cx="4587875" cy="2361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7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4102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Для создания презентации использованы материалы сети Интернет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nowflakes_TP0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9C86CC-B740-4C1A-889C-90BD6D792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C7C0C-B033-4509-83F4-14FF84BE5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5DF80-0AC4-4D92-9570-F2477F6805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Snowflakes_TP010077575</Template>
  <TotalTime>0</TotalTime>
  <Words>94</Words>
  <Application>Microsoft Office PowerPoint</Application>
  <PresentationFormat>Экран (4:3)</PresentationFormat>
  <Paragraphs>19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Snowflakes_TP010077575</vt:lpstr>
      <vt:lpstr> Это надо знать! Правила поведения во время зимних каникул подготовила: Толпекина Е. В. учитель начальных классов  МБОУ «Кромская НОШ»</vt:lpstr>
      <vt:lpstr>Не катайся с горы и не играй около проезжей части!</vt:lpstr>
      <vt:lpstr>Не ешь снег и сосульки, в них могут быть микробы!</vt:lpstr>
      <vt:lpstr>Не выходи на водоемы, ты можешь провалиться под лед!</vt:lpstr>
      <vt:lpstr>Не выходи на улицу в метель, это может быть опасно!</vt:lpstr>
      <vt:lpstr>Используй в темное время суток светоотражающие элементы!</vt:lpstr>
      <vt:lpstr>Запускай петарды только со взрослыми! Самому это делать нельзя!</vt:lpstr>
      <vt:lpstr>Одевайся на улицу правильно: не кутайся и не ходи без шапки!</vt:lpstr>
      <vt:lpstr>Спасибо за внимание!   Для создания презентации использованы материалы сети Интернет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Это надо знать! Правила поведения во время зимних каникул</dc:title>
  <dc:creator/>
  <cp:lastModifiedBy/>
  <cp:revision>3</cp:revision>
  <dcterms:created xsi:type="dcterms:W3CDTF">2014-08-18T12:53:20Z</dcterms:created>
  <dcterms:modified xsi:type="dcterms:W3CDTF">2015-12-20T19:15:42Z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