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4869160"/>
            <a:ext cx="3992488" cy="1752600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Презентацию </a:t>
            </a: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составила </a:t>
            </a:r>
            <a:endParaRPr lang="ru-RU" sz="2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Мищенко О.В.</a:t>
            </a:r>
            <a:endParaRPr lang="ru-RU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Строение клетки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5537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43735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Любой живой организм состоит из клеток.</a:t>
            </a:r>
          </a:p>
          <a:p>
            <a:pPr marL="0" indent="0" algn="ctr">
              <a:buNone/>
            </a:pPr>
            <a:r>
              <a:rPr lang="ru-RU" sz="2800" dirty="0" smtClean="0"/>
              <a:t>Окраска, форма, размер клеток разнообразны.</a:t>
            </a:r>
            <a:endParaRPr lang="ru-RU" sz="2800" dirty="0"/>
          </a:p>
        </p:txBody>
      </p:sp>
      <p:pic>
        <p:nvPicPr>
          <p:cNvPr id="1026" name="Picture 2" descr="C:\Users\ДОМ\Desktop\секретные-разделы-крупным-планом-писечька-удалённое-10153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780928"/>
            <a:ext cx="3821820" cy="303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ДОМ\Desktop\[BI6RA_3-01]_[IL_01]-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52936"/>
            <a:ext cx="4608512" cy="2342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ДОМ\Desktop\0005-004-Evoljutsija-organicheskogo-mir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715" y="5039681"/>
            <a:ext cx="1110935" cy="1269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897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Строение растительной клетки</a:t>
            </a:r>
            <a:endParaRPr lang="ru-RU" dirty="0"/>
          </a:p>
        </p:txBody>
      </p:sp>
      <p:pic>
        <p:nvPicPr>
          <p:cNvPr id="4" name="Picture 2" descr="C:\Users\ДОМ\Desktop\0005-004-Evoljutsija-organicheskogo-mira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5189859" y="2492896"/>
            <a:ext cx="33337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трелка влево 4"/>
          <p:cNvSpPr/>
          <p:nvPr/>
        </p:nvSpPr>
        <p:spPr>
          <a:xfrm rot="13170926">
            <a:off x="5535129" y="2115443"/>
            <a:ext cx="1542052" cy="186157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лево 5"/>
          <p:cNvSpPr/>
          <p:nvPr/>
        </p:nvSpPr>
        <p:spPr>
          <a:xfrm rot="11355363">
            <a:off x="5322367" y="5631044"/>
            <a:ext cx="659504" cy="70146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946824" y="1300118"/>
            <a:ext cx="264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Оболочка с порами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5012015"/>
            <a:ext cx="25202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Мембрана</a:t>
            </a:r>
            <a:r>
              <a:rPr lang="ru-RU" dirty="0" smtClean="0"/>
              <a:t> </a:t>
            </a:r>
          </a:p>
          <a:p>
            <a:pPr algn="ctr"/>
            <a:r>
              <a:rPr lang="ru-RU" sz="1600" dirty="0" smtClean="0"/>
              <a:t>(тонкая </a:t>
            </a:r>
            <a:r>
              <a:rPr lang="ru-RU" sz="1600" dirty="0" err="1" smtClean="0"/>
              <a:t>плёночка</a:t>
            </a:r>
            <a:r>
              <a:rPr lang="ru-RU" sz="1600" dirty="0" smtClean="0"/>
              <a:t> под оболочкой)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899592" y="1844824"/>
            <a:ext cx="28083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Оболочка</a:t>
            </a:r>
            <a:r>
              <a:rPr lang="ru-RU" dirty="0" smtClean="0"/>
              <a:t> сохраняет целостность клетки, придает ей форму, а </a:t>
            </a:r>
            <a:r>
              <a:rPr lang="ru-RU" b="1" i="1" dirty="0" smtClean="0"/>
              <a:t>мембрана</a:t>
            </a:r>
            <a:r>
              <a:rPr lang="ru-RU" dirty="0" smtClean="0"/>
              <a:t> регулирует поступление веществ из окружающей среды в клетку и из клетки в окружающую её среду.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23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Строение растительной клетки</a:t>
            </a:r>
            <a:endParaRPr lang="ru-RU" dirty="0"/>
          </a:p>
        </p:txBody>
      </p:sp>
      <p:pic>
        <p:nvPicPr>
          <p:cNvPr id="4" name="Picture 2" descr="C:\Users\ДОМ\Desktop\0005-004-Evoljutsija-organicheskogo-mira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4"/>
          <a:stretch/>
        </p:blipFill>
        <p:spPr bwMode="auto">
          <a:xfrm>
            <a:off x="1403648" y="2276872"/>
            <a:ext cx="2890207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трелка влево 6"/>
          <p:cNvSpPr/>
          <p:nvPr/>
        </p:nvSpPr>
        <p:spPr>
          <a:xfrm rot="20800773" flipV="1">
            <a:off x="3096412" y="3899405"/>
            <a:ext cx="1681788" cy="102685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/>
          <p:cNvSpPr/>
          <p:nvPr/>
        </p:nvSpPr>
        <p:spPr>
          <a:xfrm rot="1262700" flipV="1">
            <a:off x="2586726" y="3264683"/>
            <a:ext cx="2304587" cy="61253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54282" y="3559603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Цитоплазма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508104" y="2060848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</a:t>
            </a:r>
            <a:r>
              <a:rPr lang="ru-RU" b="1" i="1" dirty="0" smtClean="0"/>
              <a:t>цитоплазме</a:t>
            </a:r>
            <a:r>
              <a:rPr lang="ru-RU" dirty="0" smtClean="0"/>
              <a:t> </a:t>
            </a:r>
            <a:r>
              <a:rPr lang="ru-RU" dirty="0"/>
              <a:t>располагаются все другие части клетки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5626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Строение </a:t>
            </a:r>
            <a:r>
              <a:rPr lang="ru-RU" b="1" dirty="0" smtClean="0"/>
              <a:t>растительной клетки</a:t>
            </a:r>
            <a:endParaRPr lang="ru-RU" dirty="0"/>
          </a:p>
        </p:txBody>
      </p:sp>
      <p:pic>
        <p:nvPicPr>
          <p:cNvPr id="2050" name="Picture 2" descr="C:\Users\ДОМ\Desktop\0005-004-Evoljutsija-organicheskogo-mira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01"/>
          <a:stretch/>
        </p:blipFill>
        <p:spPr bwMode="auto">
          <a:xfrm>
            <a:off x="1175656" y="1988840"/>
            <a:ext cx="2913669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трелка влево 6"/>
          <p:cNvSpPr/>
          <p:nvPr/>
        </p:nvSpPr>
        <p:spPr>
          <a:xfrm>
            <a:off x="2483768" y="4221088"/>
            <a:ext cx="1656184" cy="216024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лево 8"/>
          <p:cNvSpPr/>
          <p:nvPr/>
        </p:nvSpPr>
        <p:spPr>
          <a:xfrm>
            <a:off x="2619534" y="4589512"/>
            <a:ext cx="2528529" cy="216024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818128" y="3794316"/>
            <a:ext cx="1401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Ядрышко 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448165" y="4252446"/>
            <a:ext cx="904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Ядро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352391" y="2663183"/>
            <a:ext cx="332406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Ядро</a:t>
            </a:r>
            <a:r>
              <a:rPr lang="ru-RU" sz="2000" dirty="0" smtClean="0"/>
              <a:t> и </a:t>
            </a:r>
            <a:r>
              <a:rPr lang="ru-RU" sz="2000" b="1" i="1" dirty="0" smtClean="0"/>
              <a:t>ядрышко</a:t>
            </a:r>
            <a:r>
              <a:rPr lang="ru-RU" sz="2000" dirty="0" smtClean="0"/>
              <a:t> регулируют жизнедеятельность клетки и содержат наследственную информацию об организме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8822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Строение растительной клетки</a:t>
            </a:r>
            <a:endParaRPr lang="ru-RU" dirty="0"/>
          </a:p>
        </p:txBody>
      </p:sp>
      <p:pic>
        <p:nvPicPr>
          <p:cNvPr id="4" name="Picture 2" descr="C:\Users\ДОМ\Desktop\0005-004-Evoljutsija-organicheskogo-mira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63" r="1"/>
          <a:stretch/>
        </p:blipFill>
        <p:spPr bwMode="auto">
          <a:xfrm>
            <a:off x="5508104" y="2132856"/>
            <a:ext cx="2918732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355976" y="3059668"/>
            <a:ext cx="1119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Вакуоль</a:t>
            </a:r>
            <a:endParaRPr lang="ru-RU" b="1" dirty="0">
              <a:effectLst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5455856" y="3201182"/>
            <a:ext cx="752991" cy="184666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443711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В </a:t>
            </a:r>
            <a:r>
              <a:rPr lang="ru-RU" b="1" i="1" dirty="0" smtClean="0"/>
              <a:t>вакуоле</a:t>
            </a:r>
            <a:r>
              <a:rPr lang="ru-RU" dirty="0" smtClean="0"/>
              <a:t> накапливаются </a:t>
            </a:r>
            <a:r>
              <a:rPr lang="ru-RU" dirty="0"/>
              <a:t>запасные питательные вещества и продукты жизнедеятельности ненужные клетке.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0615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Строение растительной клетки</a:t>
            </a:r>
            <a:endParaRPr lang="ru-RU" dirty="0"/>
          </a:p>
        </p:txBody>
      </p:sp>
      <p:pic>
        <p:nvPicPr>
          <p:cNvPr id="4" name="Picture 2" descr="C:\Users\ДОМ\Desktop\0005-004-Evoljutsija-organicheskogo-mira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35"/>
          <a:stretch/>
        </p:blipFill>
        <p:spPr bwMode="auto">
          <a:xfrm>
            <a:off x="467544" y="2060848"/>
            <a:ext cx="2842532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419872" y="2715174"/>
            <a:ext cx="19271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Пластиды</a:t>
            </a:r>
          </a:p>
          <a:p>
            <a:r>
              <a:rPr lang="ru-RU" dirty="0" smtClean="0">
                <a:effectLst/>
              </a:rPr>
              <a:t>(хлоропласты)</a:t>
            </a:r>
            <a:endParaRPr lang="ru-RU" dirty="0">
              <a:effectLst/>
            </a:endParaRPr>
          </a:p>
        </p:txBody>
      </p:sp>
      <p:sp>
        <p:nvSpPr>
          <p:cNvPr id="6" name="Стрелка влево 5"/>
          <p:cNvSpPr/>
          <p:nvPr/>
        </p:nvSpPr>
        <p:spPr>
          <a:xfrm rot="20675271">
            <a:off x="2545833" y="3597919"/>
            <a:ext cx="1163297" cy="82579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лево 6"/>
          <p:cNvSpPr/>
          <p:nvPr/>
        </p:nvSpPr>
        <p:spPr>
          <a:xfrm rot="19204066">
            <a:off x="2173876" y="4091340"/>
            <a:ext cx="2350719" cy="104258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/>
          <p:cNvSpPr/>
          <p:nvPr/>
        </p:nvSpPr>
        <p:spPr>
          <a:xfrm rot="760830">
            <a:off x="1117976" y="2946541"/>
            <a:ext cx="2336237" cy="53302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372020" y="2373027"/>
            <a:ext cx="33843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 растений </a:t>
            </a:r>
            <a:r>
              <a:rPr lang="ru-RU" b="1" i="1" dirty="0" smtClean="0"/>
              <a:t>пластиды</a:t>
            </a:r>
            <a:r>
              <a:rPr lang="ru-RU" dirty="0" smtClean="0"/>
              <a:t> могут быть разных цветов: зеленые, желтые или оранжевые и бесцветные. От цвета пластид и красящих веществ, содержащихся в клеточном соке различных растений, зависит окраска тех или иных  их частей.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5345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Строение растительной клетки</a:t>
            </a:r>
            <a:endParaRPr lang="ru-RU" dirty="0"/>
          </a:p>
        </p:txBody>
      </p:sp>
      <p:pic>
        <p:nvPicPr>
          <p:cNvPr id="6" name="Picture 2" descr="C:\Users\ДОМ\Desktop\0005-004-Evoljutsija-organicheskogo-mira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35"/>
          <a:stretch/>
        </p:blipFill>
        <p:spPr bwMode="auto">
          <a:xfrm>
            <a:off x="3118157" y="1966730"/>
            <a:ext cx="2842522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211960" y="1372126"/>
            <a:ext cx="4233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Оболочка с порами и мембраной</a:t>
            </a:r>
            <a:endParaRPr lang="ru-RU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6444208" y="2852936"/>
            <a:ext cx="1183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Вакуоль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44208" y="4221088"/>
            <a:ext cx="13452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Ядро </a:t>
            </a:r>
          </a:p>
          <a:p>
            <a:endParaRPr lang="ru-RU" b="1" i="1" dirty="0"/>
          </a:p>
          <a:p>
            <a:r>
              <a:rPr lang="ru-RU" b="1" i="1" dirty="0" smtClean="0"/>
              <a:t>Ядрышко </a:t>
            </a:r>
            <a:endParaRPr lang="ru-RU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1403648" y="2852936"/>
            <a:ext cx="1683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Цитоплазма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259632" y="4682753"/>
            <a:ext cx="18421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Хлоропласты </a:t>
            </a:r>
          </a:p>
          <a:p>
            <a:r>
              <a:rPr lang="ru-RU" dirty="0" smtClean="0"/>
              <a:t>(пластиды)</a:t>
            </a:r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3087122" y="2564904"/>
            <a:ext cx="1124838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087122" y="3293368"/>
            <a:ext cx="836806" cy="4956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4788024" y="3140968"/>
            <a:ext cx="1540861" cy="81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4539418" y="1733127"/>
            <a:ext cx="1019036" cy="3883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 flipV="1">
            <a:off x="4730363" y="4259949"/>
            <a:ext cx="1713845" cy="1771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 flipV="1">
            <a:off x="4355977" y="4365105"/>
            <a:ext cx="1972908" cy="6408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2380687" y="4273209"/>
            <a:ext cx="1124838" cy="4123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266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76</TotalTime>
  <Words>167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Book Antiqua</vt:lpstr>
      <vt:lpstr>Century Gothic</vt:lpstr>
      <vt:lpstr>Аптека</vt:lpstr>
      <vt:lpstr>Строение клетки</vt:lpstr>
      <vt:lpstr>Презентация PowerPoint</vt:lpstr>
      <vt:lpstr>Строение растительной клетки</vt:lpstr>
      <vt:lpstr>Строение растительной клетки</vt:lpstr>
      <vt:lpstr>Строение растительной клетки</vt:lpstr>
      <vt:lpstr>Строение растительной клетки</vt:lpstr>
      <vt:lpstr>Строение растительной клетки</vt:lpstr>
      <vt:lpstr>Строение растительной клетки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Строение клетки</dc:title>
  <dc:creator>ДОМ</dc:creator>
  <cp:lastModifiedBy>Дом</cp:lastModifiedBy>
  <cp:revision>11</cp:revision>
  <dcterms:created xsi:type="dcterms:W3CDTF">2015-10-27T15:20:37Z</dcterms:created>
  <dcterms:modified xsi:type="dcterms:W3CDTF">2015-12-17T18:26:51Z</dcterms:modified>
</cp:coreProperties>
</file>