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5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E0D29D3-A478-4C2C-B743-0BAB24E3C901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C68FE99-D037-4418-8283-1852B40DAA7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29D3-A478-4C2C-B743-0BAB24E3C901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FE99-D037-4418-8283-1852B40DA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29D3-A478-4C2C-B743-0BAB24E3C901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FE99-D037-4418-8283-1852B40DA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0D29D3-A478-4C2C-B743-0BAB24E3C901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68FE99-D037-4418-8283-1852B40DAA7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E0D29D3-A478-4C2C-B743-0BAB24E3C901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C68FE99-D037-4418-8283-1852B40DAA7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29D3-A478-4C2C-B743-0BAB24E3C901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FE99-D037-4418-8283-1852B40DAA7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29D3-A478-4C2C-B743-0BAB24E3C901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FE99-D037-4418-8283-1852B40DAA7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0D29D3-A478-4C2C-B743-0BAB24E3C901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68FE99-D037-4418-8283-1852B40DAA7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29D3-A478-4C2C-B743-0BAB24E3C901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FE99-D037-4418-8283-1852B40DA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0D29D3-A478-4C2C-B743-0BAB24E3C901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68FE99-D037-4418-8283-1852B40DAA7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0D29D3-A478-4C2C-B743-0BAB24E3C901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68FE99-D037-4418-8283-1852B40DAA7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E0D29D3-A478-4C2C-B743-0BAB24E3C901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C68FE99-D037-4418-8283-1852B40DAA7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celldevelopment.ubc.ca/files/2011/01/Loewen-web.jpg" TargetMode="External"/><Relationship Id="rId13" Type="http://schemas.openxmlformats.org/officeDocument/2006/relationships/hyperlink" Target="http://www.quia.com/files/quia/users/lavelletc/pictures/volvoxwdaugcolo.jpg" TargetMode="External"/><Relationship Id="rId3" Type="http://schemas.openxmlformats.org/officeDocument/2006/relationships/hyperlink" Target="http://biologymoscow.ucoz.ru/illustracii/anatomija/tkani/nervnaya_tkan.jpg" TargetMode="External"/><Relationship Id="rId7" Type="http://schemas.openxmlformats.org/officeDocument/2006/relationships/hyperlink" Target="http://vigorod.ru/upload/iblock/ecc/ecc93665e834bcec5e995b769e07dfc2.jpg" TargetMode="External"/><Relationship Id="rId12" Type="http://schemas.openxmlformats.org/officeDocument/2006/relationships/hyperlink" Target="http://podmikroskopom.ru/wp-content/uploads/2011/03/infuzoriya-tufelka-pod-mikroskopom.jpg" TargetMode="External"/><Relationship Id="rId2" Type="http://schemas.openxmlformats.org/officeDocument/2006/relationships/hyperlink" Target="http://www.neurogene.ru/wp-content/uploads/21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.kontrakty.ua/cache/www/450,0/images/stories/fotos/2010/04/1week/infection.jpg" TargetMode="External"/><Relationship Id="rId11" Type="http://schemas.openxmlformats.org/officeDocument/2006/relationships/hyperlink" Target="http://www.historyforkids.org/scienceforkids/biology/cells/pictures/amoeba.jpg" TargetMode="External"/><Relationship Id="rId5" Type="http://schemas.openxmlformats.org/officeDocument/2006/relationships/hyperlink" Target="http://flashigr.net/uploads/posts/2011-12/10-bespoleznyh-organov-cheloveka_1.jpeg" TargetMode="External"/><Relationship Id="rId10" Type="http://schemas.openxmlformats.org/officeDocument/2006/relationships/hyperlink" Target="http://biolicey2vrn.ucoz.ru/Biolog_v_6kl/Vodorosli/Hlamidomonada.jpg" TargetMode="External"/><Relationship Id="rId4" Type="http://schemas.openxmlformats.org/officeDocument/2006/relationships/hyperlink" Target="http://www.dftfrance.fr/docs/Images%20du%20site/Images%20cerveau_lobes.jpg" TargetMode="External"/><Relationship Id="rId9" Type="http://schemas.openxmlformats.org/officeDocument/2006/relationships/hyperlink" Target="http://www.agaclar.net/forum/attachments/temel-konular-toprak-gubre-tohum-sulama/208873d1304510055-chlorella_02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4000" dirty="0" smtClean="0"/>
              <a:t>Организм – единое целое. Многообразие организмов.</a:t>
            </a:r>
            <a:endParaRPr lang="ru-RU" sz="4000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1250" y="5157192"/>
            <a:ext cx="3726160" cy="1371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Презентацию подготовила:</a:t>
            </a:r>
          </a:p>
          <a:p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читель биологии и химии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СОШ №3 г. </a:t>
            </a:r>
            <a:r>
              <a:rPr lang="ru-RU" dirty="0" err="1" smtClean="0">
                <a:solidFill>
                  <a:schemeClr val="tx1"/>
                </a:solidFill>
              </a:rPr>
              <a:t>Лысково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Чубарова А.А.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91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Одноклеточные растения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4" name="Picture 4" descr="http://www.agaclar.net/forum/attachments/temel-konular-toprak-gubre-tohum-sulama/208873d1304510055-chlorella_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541" y="1340768"/>
            <a:ext cx="6191250" cy="439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biolicey2vrn.ucoz.ru/Biolog_v_6kl/Vodorosli/Hlamidomona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5129"/>
            <a:ext cx="2843808" cy="2206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право 4">
            <a:hlinkClick r:id="rId4" action="ppaction://hlinksldjump"/>
          </p:cNvPr>
          <p:cNvSpPr/>
          <p:nvPr/>
        </p:nvSpPr>
        <p:spPr>
          <a:xfrm>
            <a:off x="8146045" y="624131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685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Одноклеточные животные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http://www.historyforkids.org/scienceforkids/biology/cells/pictures/amoe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95569"/>
            <a:ext cx="47244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podmikroskopom.ru/wp-content/uploads/2011/03/infuzoriya-tufelka-pod-mikroskopo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060848"/>
            <a:ext cx="3827562" cy="2890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право 4">
            <a:hlinkClick r:id="rId4" action="ppaction://hlinksldjump"/>
          </p:cNvPr>
          <p:cNvSpPr/>
          <p:nvPr/>
        </p:nvSpPr>
        <p:spPr>
          <a:xfrm>
            <a:off x="8172400" y="63093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372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В чем преимущество </a:t>
            </a:r>
            <a:r>
              <a:rPr lang="ru-RU" sz="3200" dirty="0" err="1" smtClean="0"/>
              <a:t>многоклеточности</a:t>
            </a:r>
            <a:r>
              <a:rPr lang="ru-RU" sz="3200" dirty="0" smtClean="0"/>
              <a:t> над </a:t>
            </a:r>
            <a:r>
              <a:rPr lang="ru-RU" sz="3200" dirty="0" err="1" smtClean="0"/>
              <a:t>одноклеточностью</a:t>
            </a:r>
            <a:r>
              <a:rPr lang="ru-RU" sz="3200" dirty="0" smtClean="0"/>
              <a:t>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4833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Колонии – промежуточная группа между одноклеточными и многоклеточными организмами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http://www.quia.com/files/quia/users/lavelletc/pictures/volvoxwdaugco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44824"/>
            <a:ext cx="4397921" cy="416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65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8737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www.neurogene.ru/wp-content/uploads/213.jpg</a:t>
            </a:r>
            <a:endParaRPr lang="ru-RU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biologymoscow.ucoz.ru/illustracii/anatomija/tkani/nervnaya_tkan.jpg</a:t>
            </a:r>
            <a:endParaRPr lang="ru-RU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www.dftfrance.fr/docs/Images%20du%20site/Images%20cerveau_lobes.jpg</a:t>
            </a:r>
            <a:endParaRPr lang="ru-RU" dirty="0" smtClean="0"/>
          </a:p>
          <a:p>
            <a:pPr marL="0" indent="0">
              <a:buNone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flashigr.net/uploads/posts/2011-12/10-bespoleznyh-organov-cheloveka_1.jpeg</a:t>
            </a:r>
            <a:endParaRPr lang="ru-RU" dirty="0" smtClean="0"/>
          </a:p>
          <a:p>
            <a:pPr marL="0" indent="0">
              <a:buNone/>
            </a:pP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data.kontrakty.ua/cache/www/450,0/images/stories/fotos/2010/04/1week/infection.jpg</a:t>
            </a:r>
            <a:endParaRPr lang="ru-RU" dirty="0" smtClean="0"/>
          </a:p>
          <a:p>
            <a:pPr marL="0" indent="0">
              <a:buNone/>
            </a:pPr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vigorod.ru/upload/iblock/ecc/ecc93665e834bcec5e995b769e07dfc2.jpg</a:t>
            </a:r>
            <a:endParaRPr lang="ru-RU" dirty="0" smtClean="0"/>
          </a:p>
          <a:p>
            <a:pPr marL="0" indent="0">
              <a:buNone/>
            </a:pPr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celldevelopment.ubc.ca/files/2011/01/Loewen-web.jpg</a:t>
            </a:r>
            <a:endParaRPr lang="ru-RU" dirty="0" smtClean="0"/>
          </a:p>
          <a:p>
            <a:pPr marL="0" indent="0">
              <a:buNone/>
            </a:pPr>
            <a:r>
              <a:rPr lang="en-US" dirty="0">
                <a:hlinkClick r:id="rId9"/>
              </a:rPr>
              <a:t>http://</a:t>
            </a:r>
            <a:r>
              <a:rPr lang="en-US" dirty="0" smtClean="0">
                <a:hlinkClick r:id="rId9"/>
              </a:rPr>
              <a:t>www.agaclar.net/forum/attachments/temel-konular-toprak-gubre-tohum-sulama/208873d1304510055-chlorella_02.jpg</a:t>
            </a:r>
            <a:endParaRPr lang="ru-RU" dirty="0" smtClean="0"/>
          </a:p>
          <a:p>
            <a:pPr marL="0" indent="0">
              <a:buNone/>
            </a:pPr>
            <a:r>
              <a:rPr lang="en-US" dirty="0">
                <a:hlinkClick r:id="rId10"/>
              </a:rPr>
              <a:t>http://</a:t>
            </a:r>
            <a:r>
              <a:rPr lang="en-US" dirty="0" smtClean="0">
                <a:hlinkClick r:id="rId10"/>
              </a:rPr>
              <a:t>biolicey2vrn.ucoz.ru/Biolog_v_6kl/Vodorosli/Hlamidomonada.jpg</a:t>
            </a:r>
            <a:endParaRPr lang="ru-RU" dirty="0" smtClean="0"/>
          </a:p>
          <a:p>
            <a:pPr marL="0" indent="0">
              <a:buNone/>
            </a:pPr>
            <a:r>
              <a:rPr lang="en-US" dirty="0">
                <a:hlinkClick r:id="rId11"/>
              </a:rPr>
              <a:t>http://</a:t>
            </a:r>
            <a:r>
              <a:rPr lang="en-US" dirty="0" smtClean="0">
                <a:hlinkClick r:id="rId11"/>
              </a:rPr>
              <a:t>www.historyforkids.org/scienceforkids/biology/cells/pictures/amoeba.jpg</a:t>
            </a:r>
            <a:endParaRPr lang="ru-RU" dirty="0" smtClean="0"/>
          </a:p>
          <a:p>
            <a:pPr marL="0" indent="0">
              <a:buNone/>
            </a:pPr>
            <a:r>
              <a:rPr lang="en-US" dirty="0">
                <a:hlinkClick r:id="rId12"/>
              </a:rPr>
              <a:t>http://</a:t>
            </a:r>
            <a:r>
              <a:rPr lang="en-US" dirty="0" smtClean="0">
                <a:hlinkClick r:id="rId12"/>
              </a:rPr>
              <a:t>podmikroskopom.ru/wp-content/uploads/2011/03/infuzoriya-tufelka-pod-mikroskopom.jpg</a:t>
            </a:r>
            <a:endParaRPr lang="ru-RU" dirty="0" smtClean="0"/>
          </a:p>
          <a:p>
            <a:pPr marL="0" indent="0">
              <a:buNone/>
            </a:pPr>
            <a:r>
              <a:rPr lang="en-US" dirty="0">
                <a:hlinkClick r:id="rId13"/>
              </a:rPr>
              <a:t>http://</a:t>
            </a:r>
            <a:r>
              <a:rPr lang="en-US" dirty="0" smtClean="0">
                <a:hlinkClick r:id="rId13"/>
              </a:rPr>
              <a:t>www.quia.com/files/quia/users/lavelletc/pictures/volvoxwdaugcolo.jpg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361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Вспомните!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pPr algn="just"/>
            <a:r>
              <a:rPr lang="ru-RU" dirty="0" smtClean="0"/>
              <a:t>В чем сходство и принципиальное отличие между одноклеточными и многоклеточными организмами?</a:t>
            </a:r>
          </a:p>
          <a:p>
            <a:pPr algn="just"/>
            <a:r>
              <a:rPr lang="ru-RU" dirty="0" smtClean="0"/>
              <a:t>Какие одноклеточные организмы вам известны?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20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92080" y="5545701"/>
            <a:ext cx="3622817" cy="1204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клетка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62171" y="3691167"/>
            <a:ext cx="365272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ткань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77125" y="1788202"/>
            <a:ext cx="3622817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27535" y="196796"/>
            <a:ext cx="3672407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организм</a:t>
            </a:r>
            <a:endParaRPr lang="ru-RU" dirty="0"/>
          </a:p>
        </p:txBody>
      </p:sp>
      <p:pic>
        <p:nvPicPr>
          <p:cNvPr id="1026" name="Picture 2" descr="http://www.neurogene.ru/wp-content/uploads/2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942" y="5465623"/>
            <a:ext cx="2088232" cy="1314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iologymoscow.ucoz.ru/illustracii/anatomija/tkani/nervnaya_tka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942" y="3691166"/>
            <a:ext cx="1919145" cy="1424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dft-france.fr/docs/Images%20du%20site/Images%20cerveau_lob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450" y="1788034"/>
            <a:ext cx="2203123" cy="135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flashigr.net/uploads/posts/2011-12/10-bespoleznyh-organov-cheloveka_1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232" y="378"/>
            <a:ext cx="1101561" cy="161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трелка вверх 9"/>
          <p:cNvSpPr/>
          <p:nvPr/>
        </p:nvSpPr>
        <p:spPr>
          <a:xfrm>
            <a:off x="6876256" y="4987311"/>
            <a:ext cx="484632" cy="5583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>
            <a:off x="6786340" y="1420932"/>
            <a:ext cx="484632" cy="3672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верх 16"/>
          <p:cNvSpPr/>
          <p:nvPr/>
        </p:nvSpPr>
        <p:spPr>
          <a:xfrm>
            <a:off x="6876256" y="3132776"/>
            <a:ext cx="484632" cy="5583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93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Вирусы – живые существа?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Наследственность</a:t>
            </a:r>
          </a:p>
          <a:p>
            <a:r>
              <a:rPr lang="ru-RU" dirty="0" smtClean="0"/>
              <a:t>Изменчивость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just"/>
            <a:r>
              <a:rPr lang="ru-RU" dirty="0" smtClean="0"/>
              <a:t>Не способны к самостоятельному размножению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195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Многообразие организмов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1,5 млн. беспозвоночных животных.</a:t>
            </a:r>
            <a:endParaRPr lang="ru-RU" sz="3200" dirty="0"/>
          </a:p>
          <a:p>
            <a:pPr algn="ctr"/>
            <a:r>
              <a:rPr lang="ru-RU" sz="3200" dirty="0" smtClean="0"/>
              <a:t>Более 350 тыс. растений.</a:t>
            </a:r>
          </a:p>
          <a:p>
            <a:pPr algn="ctr"/>
            <a:r>
              <a:rPr lang="ru-RU" sz="3200" dirty="0" smtClean="0"/>
              <a:t>Около 100 тыс. грибов.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2354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Одноклеточные организмы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79296" cy="4873752"/>
          </a:xfrm>
        </p:spPr>
        <p:txBody>
          <a:bodyPr>
            <a:normAutofit/>
          </a:bodyPr>
          <a:lstStyle/>
          <a:p>
            <a:r>
              <a:rPr lang="ru-RU" sz="3200" dirty="0" smtClean="0">
                <a:hlinkClick r:id="rId2" action="ppaction://hlinksldjump"/>
              </a:rPr>
              <a:t>Бактерии</a:t>
            </a:r>
            <a:endParaRPr lang="ru-RU" sz="3200" dirty="0" smtClean="0"/>
          </a:p>
          <a:p>
            <a:r>
              <a:rPr lang="ru-RU" sz="3200" dirty="0" err="1" smtClean="0">
                <a:hlinkClick r:id="rId3" action="ppaction://hlinksldjump"/>
              </a:rPr>
              <a:t>Синезеленые</a:t>
            </a:r>
            <a:r>
              <a:rPr lang="ru-RU" sz="3200" dirty="0" smtClean="0">
                <a:hlinkClick r:id="rId3" action="ppaction://hlinksldjump"/>
              </a:rPr>
              <a:t> водоросли</a:t>
            </a:r>
            <a:endParaRPr lang="ru-RU" sz="3200" dirty="0" smtClean="0"/>
          </a:p>
          <a:p>
            <a:r>
              <a:rPr lang="ru-RU" sz="3200" dirty="0" smtClean="0">
                <a:hlinkClick r:id="rId4" action="ppaction://hlinksldjump"/>
              </a:rPr>
              <a:t>Одноклеточные грибы</a:t>
            </a:r>
            <a:endParaRPr lang="ru-RU" sz="3200" dirty="0" smtClean="0"/>
          </a:p>
          <a:p>
            <a:r>
              <a:rPr lang="ru-RU" sz="3200" dirty="0" smtClean="0">
                <a:hlinkClick r:id="rId5" action="ppaction://hlinksldjump"/>
              </a:rPr>
              <a:t>Одноклеточные водоросли</a:t>
            </a:r>
            <a:endParaRPr lang="ru-RU" sz="3200" dirty="0" smtClean="0"/>
          </a:p>
          <a:p>
            <a:r>
              <a:rPr lang="ru-RU" sz="3200" dirty="0" smtClean="0">
                <a:hlinkClick r:id="rId6" action="ppaction://hlinksldjump"/>
              </a:rPr>
              <a:t>Одноклеточные животные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5389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Бактерии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data.kontrakty.ua/cache/www/450,0/images/stories/fotos/2010/04/1week/infe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7"/>
            <a:ext cx="6434993" cy="4819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8028384" y="63963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668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err="1"/>
              <a:t>Синезеленые</a:t>
            </a:r>
            <a:r>
              <a:rPr lang="ru-RU" sz="2800" dirty="0"/>
              <a:t> водоросли (</a:t>
            </a:r>
            <a:r>
              <a:rPr lang="ru-RU" sz="2800" dirty="0" err="1"/>
              <a:t>цианобактерии</a:t>
            </a:r>
            <a:r>
              <a:rPr lang="ru-RU" sz="2800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vigorod.ru/upload/iblock/ecc/ecc93665e834bcec5e995b769e07dfc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12598"/>
            <a:ext cx="6736804" cy="4491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7852420" y="62830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554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Одноклеточные грибы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celldevelopment.ubc.ca/files/2011/01/Loewen-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523999"/>
            <a:ext cx="5334000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7668344" y="63202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912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</TotalTime>
  <Words>153</Words>
  <Application>Microsoft Office PowerPoint</Application>
  <PresentationFormat>Экран (4:3)</PresentationFormat>
  <Paragraphs>55</Paragraphs>
  <Slides>14</Slides>
  <Notes>0</Notes>
  <HiddenSlides>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Организм – единое целое. Многообразие организмов.</vt:lpstr>
      <vt:lpstr>Вспомните!</vt:lpstr>
      <vt:lpstr>Презентация PowerPoint</vt:lpstr>
      <vt:lpstr>Вирусы – живые существа?</vt:lpstr>
      <vt:lpstr>Многообразие организмов</vt:lpstr>
      <vt:lpstr>Одноклеточные организмы</vt:lpstr>
      <vt:lpstr>Бактерии</vt:lpstr>
      <vt:lpstr>Синезеленые водоросли (цианобактерии)</vt:lpstr>
      <vt:lpstr>Одноклеточные грибы</vt:lpstr>
      <vt:lpstr>Одноклеточные растения</vt:lpstr>
      <vt:lpstr>Одноклеточные животные</vt:lpstr>
      <vt:lpstr>В чем преимущество многоклеточности над одноклеточностью?</vt:lpstr>
      <vt:lpstr>Колонии – промежуточная группа между одноклеточными и многоклеточными организмами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Организм – единое целое. Многообразие организмов.</dc:title>
  <dc:creator>настя</dc:creator>
  <cp:lastModifiedBy>настя</cp:lastModifiedBy>
  <cp:revision>7</cp:revision>
  <dcterms:created xsi:type="dcterms:W3CDTF">2012-12-18T05:38:46Z</dcterms:created>
  <dcterms:modified xsi:type="dcterms:W3CDTF">2012-12-18T07:02:29Z</dcterms:modified>
</cp:coreProperties>
</file>