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59" r:id="rId8"/>
    <p:sldId id="261" r:id="rId9"/>
    <p:sldId id="262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16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45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99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91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08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72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24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99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67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54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4687-4E84-471F-82F3-23CE6699FEC4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7C07-B70C-4750-9DA7-B737AEF344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58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Многообразие организмов и их классификация.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2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 работа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4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Яблоня и абрикос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65" y="1600200"/>
            <a:ext cx="3482869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9468" y="1600200"/>
            <a:ext cx="3236063" cy="4525963"/>
          </a:xfrm>
        </p:spPr>
      </p:pic>
    </p:spTree>
    <p:extLst>
      <p:ext uri="{BB962C8B-B14F-4D97-AF65-F5344CB8AC3E}">
        <p14:creationId xmlns:p14="http://schemas.microsoft.com/office/powerpoint/2010/main" xmlns="" val="36596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Домовой воробей и полевой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5837" y="1988840"/>
            <a:ext cx="3988375" cy="35316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4605931" cy="3382069"/>
          </a:xfrm>
        </p:spPr>
      </p:pic>
    </p:spTree>
    <p:extLst>
      <p:ext uri="{BB962C8B-B14F-4D97-AF65-F5344CB8AC3E}">
        <p14:creationId xmlns:p14="http://schemas.microsoft.com/office/powerpoint/2010/main" xmlns="" val="26416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Домовый воробей и полевой воробей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educationquizzes.com/library/Nature/BritishBirds/Eurasian-Tree-Sparrow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056" y="1772817"/>
            <a:ext cx="4312424" cy="35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http://img-fotki.yandex.ru/get/4509/tmalevich.0/0_378fc_afbb815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444" y="177566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 и Ворон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1.liveinternet.ru/images/attach/c/4/79/444/79444177_vo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32554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5/92/250/92250811_large_ya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008" y="2348880"/>
            <a:ext cx="47824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2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Каковы результаты эволюции?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1" y="1600200"/>
            <a:ext cx="80569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900igr.net/datai/biologija/Evoljutsija-Zemli/0013-002-Rezultaty-evoljutsi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1268760"/>
            <a:ext cx="871537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37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smtClean="0"/>
              <a:t>Почему существует потребность в систематике? Почему это так важно для науки и практики?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075240" cy="3633267"/>
          </a:xfrm>
        </p:spPr>
        <p:txBody>
          <a:bodyPr/>
          <a:lstStyle/>
          <a:p>
            <a:pPr algn="just"/>
            <a:r>
              <a:rPr lang="ru-RU" dirty="0" smtClean="0"/>
              <a:t>Цель </a:t>
            </a:r>
            <a:r>
              <a:rPr lang="ru-RU" dirty="0" smtClean="0"/>
              <a:t>:1) </a:t>
            </a:r>
            <a:r>
              <a:rPr lang="ru-RU" dirty="0" smtClean="0"/>
              <a:t>познакомиться с систематическими категориями, критериями распределения живых организмов на группы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2)записать примеры </a:t>
            </a:r>
            <a:r>
              <a:rPr lang="ru-RU" smtClean="0"/>
              <a:t>классификации организмов.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61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Чем занимается наука систематика.</a:t>
            </a:r>
          </a:p>
          <a:p>
            <a:r>
              <a:rPr lang="ru-RU" dirty="0" smtClean="0"/>
              <a:t> Развитие систематики.</a:t>
            </a:r>
          </a:p>
          <a:p>
            <a:r>
              <a:rPr lang="ru-RU" dirty="0" smtClean="0"/>
              <a:t>К. Линней и его вклад в науку.</a:t>
            </a:r>
          </a:p>
          <a:p>
            <a:r>
              <a:rPr lang="ru-RU" dirty="0" smtClean="0"/>
              <a:t>Естественная классификация </a:t>
            </a:r>
            <a:r>
              <a:rPr lang="ru-RU" dirty="0" err="1" smtClean="0"/>
              <a:t>Ч.Дарвина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Принципы классификации.</a:t>
            </a:r>
          </a:p>
          <a:p>
            <a:r>
              <a:rPr lang="ru-RU" dirty="0" smtClean="0"/>
              <a:t>Единицы классификации ( таксоны).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40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909" y="0"/>
            <a:ext cx="9722909" cy="7292182"/>
          </a:xfrm>
        </p:spPr>
      </p:pic>
    </p:spTree>
    <p:extLst>
      <p:ext uri="{BB962C8B-B14F-4D97-AF65-F5344CB8AC3E}">
        <p14:creationId xmlns:p14="http://schemas.microsoft.com/office/powerpoint/2010/main" xmlns="" val="10571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4908"/>
            <a:ext cx="3721467" cy="6202444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Ч.Дарвин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создатель естественной классификации.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0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15281"/>
            <a:ext cx="47625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ru.static.z-dn.net/files/dcf/7d1c6c4aced0af19d99f9915a9556c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7055"/>
            <a:ext cx="6960747" cy="65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5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chool.xvatit.com/images/6/6e/27.07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8" y="0"/>
            <a:ext cx="911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4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2507" y="26687"/>
            <a:ext cx="9696507" cy="6858000"/>
          </a:xfrm>
        </p:spPr>
      </p:pic>
    </p:spTree>
    <p:extLst>
      <p:ext uri="{BB962C8B-B14F-4D97-AF65-F5344CB8AC3E}">
        <p14:creationId xmlns:p14="http://schemas.microsoft.com/office/powerpoint/2010/main" xmlns="" val="13958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100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Многообразие организмов и их классификация.</vt:lpstr>
      <vt:lpstr>Каковы результаты эволюции?</vt:lpstr>
      <vt:lpstr>Почему существует потребность в систематике? Почему это так важно для науки и практики?</vt:lpstr>
      <vt:lpstr>План</vt:lpstr>
      <vt:lpstr>Слайд 5</vt:lpstr>
      <vt:lpstr>Слайд 6</vt:lpstr>
      <vt:lpstr>Слайд 7</vt:lpstr>
      <vt:lpstr>Слайд 8</vt:lpstr>
      <vt:lpstr>Слайд 9</vt:lpstr>
      <vt:lpstr>Слайд 10</vt:lpstr>
      <vt:lpstr>Яблоня и абрикос</vt:lpstr>
      <vt:lpstr>Домовой воробей и полевой</vt:lpstr>
      <vt:lpstr>Домовый воробей и полевой воробей</vt:lpstr>
      <vt:lpstr>Ворона и Ворон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организмов и их классификация.</dc:title>
  <dc:creator>Катерина</dc:creator>
  <cp:lastModifiedBy>samsing</cp:lastModifiedBy>
  <cp:revision>14</cp:revision>
  <dcterms:created xsi:type="dcterms:W3CDTF">2014-06-21T10:04:47Z</dcterms:created>
  <dcterms:modified xsi:type="dcterms:W3CDTF">2015-09-08T06:45:53Z</dcterms:modified>
</cp:coreProperties>
</file>