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A4934-1DE7-4801-86B5-A6824D087151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58418-BD82-4D89-A3D2-67F4E994E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96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58418-BD82-4D89-A3D2-67F4E994E6E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9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DF9BC3B-EAF9-4523-9D06-376FD1C42069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44FAA8E-2CA1-4746-9ADB-A3A12DF2F91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BC3B-EAF9-4523-9D06-376FD1C42069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AA8E-2CA1-4746-9ADB-A3A12DF2F9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BC3B-EAF9-4523-9D06-376FD1C42069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AA8E-2CA1-4746-9ADB-A3A12DF2F9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F9BC3B-EAF9-4523-9D06-376FD1C42069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4FAA8E-2CA1-4746-9ADB-A3A12DF2F91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DF9BC3B-EAF9-4523-9D06-376FD1C42069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44FAA8E-2CA1-4746-9ADB-A3A12DF2F91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BC3B-EAF9-4523-9D06-376FD1C42069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AA8E-2CA1-4746-9ADB-A3A12DF2F91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BC3B-EAF9-4523-9D06-376FD1C42069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AA8E-2CA1-4746-9ADB-A3A12DF2F91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F9BC3B-EAF9-4523-9D06-376FD1C42069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4FAA8E-2CA1-4746-9ADB-A3A12DF2F91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BC3B-EAF9-4523-9D06-376FD1C42069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AA8E-2CA1-4746-9ADB-A3A12DF2F9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F9BC3B-EAF9-4523-9D06-376FD1C42069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4FAA8E-2CA1-4746-9ADB-A3A12DF2F91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F9BC3B-EAF9-4523-9D06-376FD1C42069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4FAA8E-2CA1-4746-9ADB-A3A12DF2F91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F9BC3B-EAF9-4523-9D06-376FD1C42069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44FAA8E-2CA1-4746-9ADB-A3A12DF2F9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1\Desktop\&#1051;&#1077;&#1075;&#1082;&#1080;&#1077;.web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268760"/>
            <a:ext cx="6172200" cy="3749802"/>
          </a:xfrm>
        </p:spPr>
        <p:txBody>
          <a:bodyPr>
            <a:normAutofit/>
          </a:bodyPr>
          <a:lstStyle/>
          <a:p>
            <a:r>
              <a:rPr lang="ru-RU" dirty="0" smtClean="0"/>
              <a:t>ЗНАЧЕНИЕ ДЫХАНИЯ.  ОРГАНЫ ДЫХАТЕЛЬНОЙ СИСТЕМЫ; ДЫХАТЕЛЬНЫЕ ПУТИ, ГОЛОСООБРАЗОВАНИЕ. Заболевание дыхательных путей.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44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дыхания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1) обеспечение </a:t>
            </a:r>
            <a:r>
              <a:rPr lang="ru-RU" dirty="0"/>
              <a:t>организма кислородом и использование его в ОВР;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образование и удаление из организма углекислого газа, паров воды и аммиака;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окисление.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Формула </a:t>
            </a:r>
            <a:r>
              <a:rPr lang="ru-RU" dirty="0"/>
              <a:t>окисления: органические </a:t>
            </a:r>
            <a:r>
              <a:rPr lang="ru-RU" dirty="0" err="1"/>
              <a:t>вещества+кислород</a:t>
            </a:r>
            <a:r>
              <a:rPr lang="ru-RU" dirty="0"/>
              <a:t>=углекислый </a:t>
            </a:r>
            <a:r>
              <a:rPr lang="ru-RU" dirty="0" err="1"/>
              <a:t>газ+вода+энергия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874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764704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ru-RU" u="sng" dirty="0">
                <a:hlinkClick r:id="rId2" action="ppaction://hlinkfile"/>
              </a:rPr>
              <a:t>Дыхание</a:t>
            </a:r>
            <a:r>
              <a:rPr lang="ru-RU" dirty="0"/>
              <a:t> – это обмен газов между клетками и окружающей средой.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Различают </a:t>
            </a:r>
            <a:r>
              <a:rPr lang="ru-RU" u="sng" dirty="0"/>
              <a:t>легочное</a:t>
            </a:r>
            <a:r>
              <a:rPr lang="ru-RU" dirty="0"/>
              <a:t> – обмен газов между кровью и атмосферным воздухом в органах дыхания; </a:t>
            </a:r>
            <a:r>
              <a:rPr lang="ru-RU" u="sng" dirty="0"/>
              <a:t>тканевое дыхание </a:t>
            </a:r>
            <a:r>
              <a:rPr lang="ru-RU" dirty="0"/>
              <a:t>– обмен газов между кровью и клетками тканей. </a:t>
            </a:r>
          </a:p>
        </p:txBody>
      </p:sp>
    </p:spTree>
    <p:extLst>
      <p:ext uri="{BB962C8B-B14F-4D97-AF65-F5344CB8AC3E}">
        <p14:creationId xmlns:p14="http://schemas.microsoft.com/office/powerpoint/2010/main" val="2151402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Функции органов дыхания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1) газообмен;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теплорегуляция;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голосообразование.</a:t>
            </a:r>
          </a:p>
        </p:txBody>
      </p:sp>
    </p:spTree>
    <p:extLst>
      <p:ext uri="{BB962C8B-B14F-4D97-AF65-F5344CB8AC3E}">
        <p14:creationId xmlns:p14="http://schemas.microsoft.com/office/powerpoint/2010/main" val="37025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160" y="476672"/>
            <a:ext cx="7467600" cy="580926"/>
          </a:xfrm>
        </p:spPr>
        <p:txBody>
          <a:bodyPr/>
          <a:lstStyle/>
          <a:p>
            <a:r>
              <a:rPr lang="ru-RU" dirty="0" smtClean="0"/>
              <a:t>Строение органов дыхания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6768752" cy="517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31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Голосообразование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1"/>
            <a:ext cx="7214963" cy="299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199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Трахеи и бронхи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28800"/>
            <a:ext cx="7620000" cy="46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368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Заболевания дыхательных путей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572000" cy="233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34" y="4252519"/>
            <a:ext cx="4362825" cy="258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4355976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552675" cy="231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676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" y="0"/>
            <a:ext cx="4711452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019" y="3573016"/>
            <a:ext cx="5623395" cy="294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402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</TotalTime>
  <Words>119</Words>
  <Application>Microsoft Office PowerPoint</Application>
  <PresentationFormat>Экран (4:3)</PresentationFormat>
  <Paragraphs>17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ЗНАЧЕНИЕ ДЫХАНИЯ.  ОРГАНЫ ДЫХАТЕЛЬНОЙ СИСТЕМЫ; ДЫХАТЕЛЬНЫЕ ПУТИ, ГОЛОСООБРАЗОВАНИЕ. Заболевание дыхательных путей.</vt:lpstr>
      <vt:lpstr>Значение дыхания</vt:lpstr>
      <vt:lpstr>Презентация PowerPoint</vt:lpstr>
      <vt:lpstr>Презентация PowerPoint</vt:lpstr>
      <vt:lpstr>Строение органов дыхания</vt:lpstr>
      <vt:lpstr>Голосообразование</vt:lpstr>
      <vt:lpstr>Трахеи и бронхи</vt:lpstr>
      <vt:lpstr>Заболевания дыхательных путей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ДЫХАНИЯ.  ОРГАНЫ ДЫХАТЕЛЬНОЙ СИСТЕМЫ; ДЫХАТЕЛЬНЫЕ ПУТИ, ГОЛОСООБРАЗОВАНИЕ. Заболевание дыхательных путей.</dc:title>
  <dc:creator>1</dc:creator>
  <cp:lastModifiedBy>1</cp:lastModifiedBy>
  <cp:revision>5</cp:revision>
  <dcterms:created xsi:type="dcterms:W3CDTF">2015-12-16T15:54:15Z</dcterms:created>
  <dcterms:modified xsi:type="dcterms:W3CDTF">2015-12-16T16:52:54Z</dcterms:modified>
</cp:coreProperties>
</file>