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56" r:id="rId4"/>
    <p:sldId id="261" r:id="rId5"/>
    <p:sldId id="264" r:id="rId6"/>
    <p:sldId id="260" r:id="rId7"/>
    <p:sldId id="258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76"/>
    <a:srgbClr val="006600"/>
    <a:srgbClr val="CCFF66"/>
    <a:srgbClr val="0033CC"/>
    <a:srgbClr val="008000"/>
    <a:srgbClr val="A0E2F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91;&#1090;&#1088;&#1077;&#1085;&#1085;&#1080;&#1082;%20&#1076;&#1077;&#1085;&#1100;%20&#1087;&#1090;&#1080;&#1094;\svirist1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18" Type="http://schemas.openxmlformats.org/officeDocument/2006/relationships/image" Target="../media/image39.gif"/><Relationship Id="rId3" Type="http://schemas.openxmlformats.org/officeDocument/2006/relationships/image" Target="../media/image24.jpeg"/><Relationship Id="rId21" Type="http://schemas.openxmlformats.org/officeDocument/2006/relationships/image" Target="../media/image42.pn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17" Type="http://schemas.openxmlformats.org/officeDocument/2006/relationships/image" Target="../media/image38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7.gif"/><Relationship Id="rId20" Type="http://schemas.openxmlformats.org/officeDocument/2006/relationships/image" Target="../media/image41.jpeg"/><Relationship Id="rId1" Type="http://schemas.openxmlformats.org/officeDocument/2006/relationships/audio" Target="file:///C:\Documents%20and%20Settings\Admin\&#1056;&#1072;&#1073;&#1086;&#1095;&#1080;&#1081;%20&#1089;&#1090;&#1086;&#1083;\&#1091;&#1090;&#1088;&#1077;&#1085;&#1085;&#1080;&#1082;%20&#1076;&#1077;&#1085;&#1100;%20&#1087;&#1090;&#1080;&#1094;\1.MP3" TargetMode="Externa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gif"/><Relationship Id="rId19" Type="http://schemas.openxmlformats.org/officeDocument/2006/relationships/image" Target="../media/image40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jpeg"/><Relationship Id="rId7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91;&#1090;&#1088;&#1077;&#1085;&#1085;&#1080;&#1082;%20&#1076;&#1077;&#1085;&#1100;%20&#1087;&#1090;&#1080;&#1094;\skvorec1.mp3" TargetMode="Externa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12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91;&#1090;&#1088;&#1077;&#1085;&#1085;&#1080;&#1082;%20&#1076;&#1077;&#1085;&#1100;%20&#1087;&#1090;&#1080;&#1094;\36.wav" TargetMode="External"/><Relationship Id="rId6" Type="http://schemas.openxmlformats.org/officeDocument/2006/relationships/image" Target="../media/image51.jpeg"/><Relationship Id="rId11" Type="http://schemas.openxmlformats.org/officeDocument/2006/relationships/image" Target="../media/image54.jpeg"/><Relationship Id="rId5" Type="http://schemas.openxmlformats.org/officeDocument/2006/relationships/image" Target="../media/image50.jpeg"/><Relationship Id="rId10" Type="http://schemas.openxmlformats.org/officeDocument/2006/relationships/image" Target="../media/image32.jpeg"/><Relationship Id="rId4" Type="http://schemas.openxmlformats.org/officeDocument/2006/relationships/image" Target="../media/image49.jpeg"/><Relationship Id="rId9" Type="http://schemas.openxmlformats.org/officeDocument/2006/relationships/image" Target="../media/image3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8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428992" y="285728"/>
            <a:ext cx="2643206" cy="1404203"/>
          </a:xfrm>
        </p:spPr>
      </p:pic>
      <p:sp>
        <p:nvSpPr>
          <p:cNvPr id="6" name="Прямоугольник 5"/>
          <p:cNvSpPr/>
          <p:nvPr/>
        </p:nvSpPr>
        <p:spPr>
          <a:xfrm>
            <a:off x="2500298" y="1428736"/>
            <a:ext cx="6143668" cy="304698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bliqueTopRight"/>
            <a:lightRig rig="threePt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</a:t>
            </a:r>
          </a:p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птиц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Admin\Мои документы\Мои рисунки\Картинки\Анимации\MAILDOVE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34" y="0"/>
            <a:ext cx="1228732" cy="1407922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Мои документы\Мои рисунки\Картинки\Анимации\bird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3643314"/>
            <a:ext cx="2339982" cy="1728793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14346" y="-142900"/>
            <a:ext cx="458152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svirist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21428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6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картинки\4весна пришл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642918"/>
            <a:ext cx="5391176" cy="5569558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картинки\2769333_large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143750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картинки\весн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7143776"/>
          </a:xfrm>
          <a:prstGeom prst="rect">
            <a:avLst/>
          </a:prstGeom>
          <a:noFill/>
        </p:spPr>
      </p:pic>
      <p:pic>
        <p:nvPicPr>
          <p:cNvPr id="3078" name="Picture 6" descr="C:\Documents and Settings\Admin\Рабочий стол\картинки\подснежник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857752" cy="7215214"/>
          </a:xfrm>
          <a:prstGeom prst="rect">
            <a:avLst/>
          </a:prstGeom>
          <a:noFill/>
        </p:spPr>
      </p:pic>
      <p:pic>
        <p:nvPicPr>
          <p:cNvPr id="3079" name="Picture 7" descr="C:\Documents and Settings\Admin\Рабочий стол\картинки\подснежник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0"/>
            <a:ext cx="4286248" cy="3429000"/>
          </a:xfrm>
          <a:prstGeom prst="rect">
            <a:avLst/>
          </a:prstGeom>
          <a:noFill/>
        </p:spPr>
      </p:pic>
      <p:pic>
        <p:nvPicPr>
          <p:cNvPr id="3080" name="Picture 8" descr="C:\Documents and Settings\Admin\Рабочий стол\картинки\Весна_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2" y="3500438"/>
            <a:ext cx="4286248" cy="3714776"/>
          </a:xfrm>
          <a:prstGeom prst="rect">
            <a:avLst/>
          </a:prstGeom>
          <a:noFill/>
        </p:spPr>
      </p:pic>
      <p:pic>
        <p:nvPicPr>
          <p:cNvPr id="3081" name="Picture 9" descr="C:\Documents and Settings\Admin\Рабочий стол\картинки\горы тает снег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7215214"/>
          </a:xfrm>
          <a:prstGeom prst="rect">
            <a:avLst/>
          </a:prstGeom>
          <a:noFill/>
        </p:spPr>
      </p:pic>
      <p:pic>
        <p:nvPicPr>
          <p:cNvPr id="3082" name="Picture 10" descr="C:\Documents and Settings\Admin\Рабочий стол\картинки\дождь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7286652"/>
          </a:xfrm>
          <a:prstGeom prst="rect">
            <a:avLst/>
          </a:prstGeom>
          <a:noFill/>
        </p:spPr>
      </p:pic>
      <p:pic>
        <p:nvPicPr>
          <p:cNvPr id="3083" name="Picture 11" descr="C:\Documents and Settings\Admin\Рабочий стол\картинки\закат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7358090"/>
          </a:xfrm>
          <a:prstGeom prst="rect">
            <a:avLst/>
          </a:prstGeom>
          <a:noFill/>
        </p:spPr>
      </p:pic>
      <p:pic>
        <p:nvPicPr>
          <p:cNvPr id="3084" name="Picture 12" descr="C:\Documents and Settings\Admin\Рабочий стол\картинки\AFNATURE28.03.08 (74)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7286652"/>
          </a:xfrm>
          <a:prstGeom prst="rect">
            <a:avLst/>
          </a:prstGeom>
          <a:noFill/>
        </p:spPr>
      </p:pic>
      <p:pic>
        <p:nvPicPr>
          <p:cNvPr id="3085" name="Picture 13" descr="C:\Documents and Settings\Admin\Рабочий стол\картинки\небо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7286652"/>
          </a:xfrm>
          <a:prstGeom prst="rect">
            <a:avLst/>
          </a:prstGeom>
          <a:noFill/>
        </p:spPr>
      </p:pic>
      <p:pic>
        <p:nvPicPr>
          <p:cNvPr id="3086" name="Picture 14" descr="C:\Documents and Settings\Admin\Рабочий стол\картинки\поле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7429528"/>
          </a:xfrm>
          <a:prstGeom prst="rect">
            <a:avLst/>
          </a:prstGeom>
          <a:noFill/>
        </p:spPr>
      </p:pic>
      <p:pic>
        <p:nvPicPr>
          <p:cNvPr id="3087" name="Picture 15" descr="C:\Documents and Settings\Admin\Рабочий стол\картинки\луга весение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7429528"/>
          </a:xfrm>
          <a:prstGeom prst="rect">
            <a:avLst/>
          </a:prstGeom>
          <a:noFill/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225040" y="0"/>
            <a:ext cx="9369040" cy="742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1" name="Picture 19" descr="C:\Documents and Settings\Admin\Мои документы\Мои рисунки\Картинки\Природа\Пейзаж\4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500098" y="0"/>
            <a:ext cx="9644098" cy="7429528"/>
          </a:xfrm>
          <a:prstGeom prst="rect">
            <a:avLst/>
          </a:prstGeom>
          <a:noFill/>
        </p:spPr>
      </p:pic>
      <p:pic>
        <p:nvPicPr>
          <p:cNvPr id="22" name="Picture 18" descr="C:\Documents and Settings\Admin\Мои документы\Мои рисунки\Картинки\Природа\Пейзаж\479020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571536" y="0"/>
            <a:ext cx="9715536" cy="7429528"/>
          </a:xfrm>
          <a:prstGeom prst="rect">
            <a:avLst/>
          </a:prstGeom>
          <a:noFill/>
        </p:spPr>
      </p:pic>
      <p:pic>
        <p:nvPicPr>
          <p:cNvPr id="23" name="Picture 16" descr="C:\Documents and Settings\Admin\Рабочий стол\картинки\птицы в небе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-714412" y="0"/>
            <a:ext cx="9858412" cy="74295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8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1500"/>
                            </p:stCondLst>
                            <p:childTnLst>
                              <p:par>
                                <p:cTn id="52" presetID="3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600" decel="100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600" decel="100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00" decel="100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00" decel="100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8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6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9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E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dmin\Рабочий стол\картинки\Metod.-razrabotki-11-2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14876" cy="6858000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картинки\Metod.-razrabotki-6-20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0"/>
            <a:ext cx="4429124" cy="6858000"/>
          </a:xfrm>
          <a:prstGeom prst="rect">
            <a:avLst/>
          </a:prstGeom>
          <a:noFill/>
        </p:spPr>
      </p:pic>
      <p:pic>
        <p:nvPicPr>
          <p:cNvPr id="8" name="Picture 3" descr="C:\Documents and Settings\Admin\Рабочий стол\картинки\Metod.-razrabotki-8-20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714876" cy="3357562"/>
          </a:xfrm>
          <a:prstGeom prst="rect">
            <a:avLst/>
          </a:prstGeom>
          <a:noFill/>
        </p:spPr>
      </p:pic>
      <p:pic>
        <p:nvPicPr>
          <p:cNvPr id="9" name="Picture 4" descr="C:\Documents and Settings\Admin\Рабочий стол\картинки\Metod.-razrabotki-12-20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357562"/>
            <a:ext cx="4714876" cy="3500438"/>
          </a:xfrm>
          <a:prstGeom prst="rect">
            <a:avLst/>
          </a:prstGeom>
          <a:noFill/>
        </p:spPr>
      </p:pic>
      <p:pic>
        <p:nvPicPr>
          <p:cNvPr id="10" name="Picture 2" descr="C:\Documents and Settings\Admin\Рабочий стол\картинки\Metod.-razrabotki-7-201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0"/>
            <a:ext cx="442912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Documents and Settings\Admin\Рабочий стол\картинки\Metod.-razrabotki-9-201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4714876" cy="3357562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Рабочий стол\картинки\Metod.-razrabotki-14-201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324225"/>
            <a:ext cx="4714876" cy="3533775"/>
          </a:xfrm>
          <a:prstGeom prst="rect">
            <a:avLst/>
          </a:prstGeom>
          <a:noFill/>
        </p:spPr>
      </p:pic>
      <p:pic>
        <p:nvPicPr>
          <p:cNvPr id="1033" name="Picture 9" descr="C:\Documents and Settings\Admin\Мои документы\Мои рисунки\Картинки\птицы\bird16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43504" y="1357298"/>
            <a:ext cx="3786214" cy="3500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4" name="Picture 10" descr="C:\Documents and Settings\Admin\Мои документы\Мои рисунки\Картинки\птицы\bullfinch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57224" y="428604"/>
            <a:ext cx="3000396" cy="2424835"/>
          </a:xfrm>
          <a:prstGeom prst="rect">
            <a:avLst/>
          </a:prstGeom>
          <a:noFill/>
        </p:spPr>
      </p:pic>
      <p:pic>
        <p:nvPicPr>
          <p:cNvPr id="1035" name="Picture 11" descr="C:\Documents and Settings\Admin\Мои документы\Мои рисунки\Картинки\птицы\bird23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000232" y="3929066"/>
            <a:ext cx="2595567" cy="2392986"/>
          </a:xfrm>
          <a:prstGeom prst="rect">
            <a:avLst/>
          </a:prstGeom>
          <a:noFill/>
        </p:spPr>
      </p:pic>
      <p:pic>
        <p:nvPicPr>
          <p:cNvPr id="1036" name="Picture 12" descr="C:\Documents and Settings\Admin\Мои документы\Мои рисунки\Картинки\птицы\flamingo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072066" y="214290"/>
            <a:ext cx="3819525" cy="3629025"/>
          </a:xfrm>
          <a:prstGeom prst="rect">
            <a:avLst/>
          </a:prstGeom>
          <a:noFill/>
        </p:spPr>
      </p:pic>
      <p:pic>
        <p:nvPicPr>
          <p:cNvPr id="1037" name="Picture 13" descr="C:\Documents and Settings\Admin\Мои документы\Мои рисунки\Картинки\птицы\mute swan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2374900"/>
            <a:ext cx="5000628" cy="448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8" name="Picture 14" descr="C:\Documents and Settings\Admin\Мои документы\Мои рисунки\Картинки\птицы\nightingale1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357290" y="285728"/>
            <a:ext cx="2292350" cy="1852613"/>
          </a:xfrm>
          <a:prstGeom prst="rect">
            <a:avLst/>
          </a:prstGeom>
          <a:noFill/>
        </p:spPr>
      </p:pic>
      <p:pic>
        <p:nvPicPr>
          <p:cNvPr id="1039" name="Picture 15" descr="C:\Documents and Settings\Admin\Мои документы\Мои рисунки\Картинки\птицы\owl1.gif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429256" y="285728"/>
            <a:ext cx="3048000" cy="2286000"/>
          </a:xfrm>
          <a:prstGeom prst="rect">
            <a:avLst/>
          </a:prstGeom>
          <a:noFill/>
        </p:spPr>
      </p:pic>
      <p:pic>
        <p:nvPicPr>
          <p:cNvPr id="1040" name="Picture 16" descr="C:\Documents and Settings\Admin\Мои документы\Мои рисунки\Картинки\птицы\peacock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000232" y="2857496"/>
            <a:ext cx="3819525" cy="3667125"/>
          </a:xfrm>
          <a:prstGeom prst="rect">
            <a:avLst/>
          </a:prstGeom>
          <a:noFill/>
        </p:spPr>
      </p:pic>
      <p:pic>
        <p:nvPicPr>
          <p:cNvPr id="1041" name="Picture 17" descr="C:\Documents and Settings\Admin\Мои документы\Мои рисунки\Картинки\птицы\swan.gif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85720" y="285728"/>
            <a:ext cx="8358246" cy="59293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43" name="Picture 19" descr="C:\Documents and Settings\Admin\Мои документы\Мои рисунки\Картинки\птицы\журавль-красавка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14348" y="285728"/>
            <a:ext cx="4200525" cy="582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4" name="Picture 20" descr="C:\Documents and Settings\Admin\Мои документы\Мои рисунки\Картинки\птицы\woodpecker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143504" y="285728"/>
            <a:ext cx="3810000" cy="571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1"/>
          <a:stretch>
            <a:fillRect/>
          </a:stretch>
        </p:blipFill>
        <p:spPr>
          <a:xfrm>
            <a:off x="428596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" presetClass="exit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" presetClass="exit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000"/>
                            </p:stCondLst>
                            <p:childTnLst>
                              <p:par>
                                <p:cTn id="45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000"/>
                            </p:stCondLst>
                            <p:childTnLst>
                              <p:par>
                                <p:cTn id="51" presetID="23" presetClass="entr" presetSubtype="27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0"/>
                            </p:stCondLst>
                            <p:childTnLst>
                              <p:par>
                                <p:cTn id="56" presetID="2" presetClass="exit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500"/>
                            </p:stCondLst>
                            <p:childTnLst>
                              <p:par>
                                <p:cTn id="6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600" decel="100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600" decel="100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00" decel="100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00" decel="100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7500"/>
                            </p:stCondLst>
                            <p:childTnLst>
                              <p:par>
                                <p:cTn id="70" presetID="3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decel="100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decel="100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500"/>
                            </p:stCondLst>
                            <p:childTnLst>
                              <p:par>
                                <p:cTn id="79" presetID="29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4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0"/>
                            </p:stCondLst>
                            <p:childTnLst>
                              <p:par>
                                <p:cTn id="8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600" decel="100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600" decel="100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00" decel="100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00" decel="100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7000"/>
                            </p:stCondLst>
                            <p:childTnLst>
                              <p:par>
                                <p:cTn id="98" presetID="8" presetClass="exit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9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2500"/>
                            </p:stCondLst>
                            <p:childTnLst>
                              <p:par>
                                <p:cTn id="106" presetID="37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decel="100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4500"/>
                            </p:stCondLst>
                            <p:childTnLst>
                              <p:par>
                                <p:cTn id="113" presetID="4" presetClass="exit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4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8500"/>
                            </p:stCondLst>
                            <p:childTnLst>
                              <p:par>
                                <p:cTn id="121" presetID="2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500"/>
                            </p:stCondLst>
                            <p:childTnLst>
                              <p:par>
                                <p:cTn id="1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32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4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2500"/>
                            </p:stCondLst>
                            <p:childTnLst>
                              <p:par>
                                <p:cTn id="136" presetID="2" presetClass="exit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1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5500"/>
                            </p:stCondLst>
                            <p:childTnLst>
                              <p:par>
                                <p:cTn id="14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6500"/>
                            </p:stCondLst>
                            <p:childTnLst>
                              <p:par>
                                <p:cTn id="148" presetID="8" presetClass="exit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9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9500"/>
                            </p:stCondLst>
                            <p:childTnLst>
                              <p:par>
                                <p:cTn id="152" presetID="5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5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61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63500"/>
                            </p:stCondLst>
                            <p:childTnLst>
                              <p:par>
                                <p:cTn id="162" presetID="4" presetClass="exit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3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66000"/>
                            </p:stCondLst>
                            <p:childTnLst>
                              <p:par>
                                <p:cTn id="16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800" decel="100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6700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9000"/>
                            </p:stCondLst>
                            <p:childTnLst>
                              <p:par>
                                <p:cTn id="17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0" dur="15741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6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dmin\Рабочий стол\картинки\Metod.-razrabotki-5-2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4260538" cy="4286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C:\Documents and Settings\Admin\Рабочий стол\картинки\Metod.-razrabotki-6-20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928802"/>
            <a:ext cx="3695700" cy="4762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0" name="Picture 6" descr="C:\Documents and Settings\Admin\Рабочий стол\картинки\грач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1285860"/>
            <a:ext cx="5556145" cy="4281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1" name="Picture 7" descr="C:\Documents and Settings\Admin\Рабочий стол\картинки\гнздо жаворонк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1214422"/>
            <a:ext cx="5486400" cy="411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2" name="Picture 8" descr="C:\Documents and Settings\Admin\Рабочий стол\картинки\гнездо дятл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5852" y="0"/>
            <a:ext cx="628654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kvorec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214282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decel="100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905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42844" y="0"/>
            <a:ext cx="8870249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sz="20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Дятлы, скворцы, синицы истребляют огромное количество насекомых.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Синица за сутки съедает столько насекомых, сколько весит сама.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Семья скворцов за день уничтожает 350 гусениц, жуков и улиток.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кукушка за лето поедает до 270 тыс. крупных гусениц и майских жуков.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Грач, следуя за плугом, способен уничтожить за день 400 червей,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вредителей растений.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Семья ласточек за лето уничтожает около миллиона различных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вредных насекомых.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Ушастая сова способна съесть за день до 10 полёвок, пустельга за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месяц только для птенцов приносит в гнездо около 200 сусликов 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 мышевидных грызунов.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Кроме того, многие птицы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овсянки, зеленушки, жаворонки, щеглы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склевывают семена и плоды сорняков, снижая засоренность полей.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6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714488"/>
            <a:ext cx="800105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Угадай – </a:t>
            </a:r>
            <a:r>
              <a:rPr lang="ru-RU" sz="96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</a:t>
            </a:r>
            <a:r>
              <a:rPr lang="ru-RU" sz="9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</a:t>
            </a:r>
          </a:p>
          <a:p>
            <a:pPr algn="ctr"/>
            <a:r>
              <a:rPr lang="ru-RU" sz="9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что за птичка</a:t>
            </a:r>
            <a:r>
              <a:rPr lang="en-US" sz="9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?</a:t>
            </a:r>
            <a:endParaRPr lang="ru-RU" sz="9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" name="Содержимое 4" descr="68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2643206" cy="140420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0E2F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C:\Documents and Settings\Admin\Рабочий стол\кукушк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714356"/>
            <a:ext cx="4000528" cy="4357718"/>
          </a:xfrm>
          <a:prstGeom prst="rect">
            <a:avLst/>
          </a:prstGeom>
          <a:noFill/>
        </p:spPr>
      </p:pic>
      <p:pic>
        <p:nvPicPr>
          <p:cNvPr id="3074" name="Picture 2" descr="C:\Documents and Settings\Admin\Рабочий стол\воробе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714356"/>
            <a:ext cx="4000528" cy="4357718"/>
          </a:xfrm>
          <a:prstGeom prst="rect">
            <a:avLst/>
          </a:prstGeom>
          <a:noFill/>
        </p:spPr>
      </p:pic>
      <p:pic>
        <p:nvPicPr>
          <p:cNvPr id="8" name="Picture 13" descr="C:\Documents and Settings\Admin\Рабочий стол\сорок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714356"/>
            <a:ext cx="4071966" cy="4357718"/>
          </a:xfrm>
          <a:prstGeom prst="rect">
            <a:avLst/>
          </a:prstGeom>
          <a:noFill/>
        </p:spPr>
      </p:pic>
      <p:pic>
        <p:nvPicPr>
          <p:cNvPr id="9" name="Picture 16" descr="C:\Documents and Settings\Admin\Рабочий стол\снегирь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500042"/>
            <a:ext cx="4071966" cy="4572032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голуби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22" y="500042"/>
            <a:ext cx="4071966" cy="4572032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попугай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00232" y="500042"/>
            <a:ext cx="4429156" cy="46434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7" name="Picture 5" descr="C:\Documents and Settings\Admin\Мои документы\Мои рисунки\Картинки\птицы\owl1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28794" y="428604"/>
            <a:ext cx="4500594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C:\Documents and Settings\Admin\Мои документы\Мои рисунки\Картинки\птицы\bullfinch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28794" y="428604"/>
            <a:ext cx="4500594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786050" y="5214950"/>
            <a:ext cx="3001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кукушка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28926" y="5214950"/>
            <a:ext cx="27446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воробей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71802" y="5214950"/>
            <a:ext cx="22661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сорока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28926" y="5143512"/>
            <a:ext cx="2590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снегирь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071802" y="5214950"/>
            <a:ext cx="2496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голубь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28926" y="5214950"/>
            <a:ext cx="30207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попугай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71868" y="5072074"/>
            <a:ext cx="1531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сова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000364" y="5143512"/>
            <a:ext cx="2545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снегирь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643174" y="5143512"/>
            <a:ext cx="3579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жаворонок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5" name="Picture 15" descr="C:\Documents and Settings\Admin\Рабочий стол\жаворонок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28794" y="428604"/>
            <a:ext cx="4500594" cy="47863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6" name="3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tretch>
            <a:fillRect/>
          </a:stretch>
        </p:blipFill>
        <p:spPr>
          <a:xfrm>
            <a:off x="428596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964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1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15" grpId="0"/>
      <p:bldP spid="15" grpId="1"/>
      <p:bldP spid="17" grpId="0"/>
      <p:bldP spid="17" grpId="1"/>
      <p:bldP spid="18" grpId="0"/>
      <p:bldP spid="18" grpId="1"/>
      <p:bldP spid="19" grpId="0"/>
      <p:bldP spid="19" grpId="1"/>
      <p:bldP spid="21" grpId="0"/>
      <p:bldP spid="2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chemeClr val="tx2">
                <a:lumMod val="60000"/>
                <a:lumOff val="40000"/>
              </a:schemeClr>
            </a:gs>
            <a:gs pos="50000">
              <a:srgbClr val="92D050"/>
            </a:gs>
            <a:gs pos="40000">
              <a:schemeClr val="accent6">
                <a:lumMod val="60000"/>
                <a:lumOff val="40000"/>
              </a:schemeClr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0"/>
            <a:ext cx="79451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rgbClr val="0033CC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Лес без птиц и </a:t>
            </a:r>
          </a:p>
          <a:p>
            <a:pPr algn="ctr"/>
            <a:r>
              <a:rPr lang="ru-RU" sz="5400" b="1" cap="none" spc="50" dirty="0" smtClean="0">
                <a:ln w="11430">
                  <a:solidFill>
                    <a:srgbClr val="0033CC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птицы без леса не живут.</a:t>
            </a:r>
            <a:endParaRPr lang="ru-RU" sz="5400" b="1" cap="none" spc="50" dirty="0">
              <a:ln w="11430">
                <a:solidFill>
                  <a:srgbClr val="0033CC"/>
                </a:solidFill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2428868"/>
            <a:ext cx="63979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Всякая птица </a:t>
            </a:r>
          </a:p>
          <a:p>
            <a:pPr algn="ctr"/>
            <a:r>
              <a:rPr lang="ru-RU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своим клювом сыта.</a:t>
            </a:r>
            <a:endParaRPr lang="ru-RU" sz="5400" b="1" cap="none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572008"/>
            <a:ext cx="90862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Увидел грача-весну встречай.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166</Words>
  <PresentationFormat>Экран (4:3)</PresentationFormat>
  <Paragraphs>40</Paragraphs>
  <Slides>8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35</cp:revision>
  <dcterms:modified xsi:type="dcterms:W3CDTF">2011-04-03T15:25:32Z</dcterms:modified>
</cp:coreProperties>
</file>