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7" r:id="rId15"/>
    <p:sldId id="279" r:id="rId16"/>
    <p:sldId id="280" r:id="rId17"/>
    <p:sldId id="281" r:id="rId18"/>
    <p:sldId id="282" r:id="rId19"/>
    <p:sldId id="283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1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68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72315-8D18-46C3-BC8D-FE0507DA37C8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E365F-7F0A-48F9-916E-F997ABCDD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822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3C455-BA78-422F-AE02-E590B857C32E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D6C09-901F-4455-8B04-B6DBB7142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25B1A-A79D-4EB0-8A61-4624CB75FFD5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9206E-83F3-4655-AB1A-983DDB38E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947B-64D7-47F0-921B-E08C68FBF50C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E423B-73E0-47BE-BE6D-31BC96395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CA7C3-DA9C-4579-BC4E-0370FA82A30D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B95E6-7012-4179-82DE-C2BFF2FBD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37229-D3CC-4D4A-9616-D7D7EF9537F6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35F07-0BC0-43A3-8DE2-92056B9BA1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50F4D-4C96-4A77-9F01-CF64C1619F68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2965F-3D29-4B01-97F2-DBE5865F8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3A6F6-4148-46C7-8311-CCD3B108696D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0FBCF-5795-415D-99E5-CA71835FB2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72C5A-4F1A-4933-A095-B6146EF94D57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120D-974E-45AE-989B-6474ADF30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B2A02-ED98-418E-9306-64F379B91FCF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2EC66-2E0B-4EFD-A1BF-73A3A7287A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81F93-72DF-4C6E-9145-771ECD78E022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49337-8EFF-4B7F-93F2-B1FAB49B2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A036C-425B-4D0E-82CE-D19A9E5DDA55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CD9FF-0D65-4048-8EAA-4DA615A10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CF92C2-994A-45E3-B328-0ED4486151D0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DB24B5-CD35-489C-A16A-2128D1A9F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formoza\Desktop\&#1054;&#1090;&#1082;&#1088;&#1099;&#1090;&#1099;&#1081;%20&#1082;&#1083;.&#1095;&#1072;&#1089;.%204&#1072;%20&#1082;&#1083;\JANUARY.MID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Содержимое 3" descr="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914400" y="533400"/>
            <a:ext cx="7239000" cy="2590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b="1" kern="10" dirty="0" smtClean="0">
                <a:ln w="254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Impact"/>
              </a:rPr>
              <a:t>Урок толерантности</a:t>
            </a:r>
            <a:endParaRPr lang="ru-RU" sz="3600" b="1" kern="10" dirty="0">
              <a:ln w="25400">
                <a:solidFill>
                  <a:srgbClr val="FF3300"/>
                </a:solidFill>
                <a:round/>
                <a:headEnd/>
                <a:tailEnd/>
              </a:ln>
              <a:solidFill>
                <a:srgbClr val="3366FF"/>
              </a:solidFill>
              <a:latin typeface="Impact"/>
            </a:endParaRPr>
          </a:p>
          <a:p>
            <a:pPr algn="ctr"/>
            <a:r>
              <a:rPr lang="ru-RU" sz="3600" b="1" kern="10" dirty="0">
                <a:ln w="254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Impact"/>
              </a:rPr>
              <a:t>в </a:t>
            </a:r>
            <a:r>
              <a:rPr lang="ru-RU" sz="3600" b="1" kern="10" dirty="0" smtClean="0">
                <a:ln w="254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Impact"/>
              </a:rPr>
              <a:t>3в классе  </a:t>
            </a:r>
          </a:p>
          <a:p>
            <a:pPr algn="ctr"/>
            <a:r>
              <a:rPr lang="ru-RU" sz="3600" b="1" kern="10" dirty="0" smtClean="0">
                <a:ln w="254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Impact"/>
              </a:rPr>
              <a:t>МБОУ ШКОЛА № 10</a:t>
            </a:r>
            <a:endParaRPr lang="ru-RU" sz="3600" b="1" kern="10" dirty="0">
              <a:ln w="25400">
                <a:solidFill>
                  <a:srgbClr val="FF3300"/>
                </a:solidFill>
                <a:round/>
                <a:headEnd/>
                <a:tailEnd/>
              </a:ln>
              <a:solidFill>
                <a:srgbClr val="3366FF"/>
              </a:solidFill>
              <a:latin typeface="Impact"/>
            </a:endParaRPr>
          </a:p>
        </p:txBody>
      </p:sp>
      <p:pic>
        <p:nvPicPr>
          <p:cNvPr id="2052" name="Picture 4" descr="ть 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672" y="2924944"/>
            <a:ext cx="5976663" cy="344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JANUARY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8392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9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469" fill="hold"/>
                                        <p:tgtEl>
                                          <p:spTgt spid="809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0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90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6" descr="Картинка 100 из 32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Картинка 17 из 32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0"/>
            <a:ext cx="7772400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Картинка 17 из 32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0"/>
            <a:ext cx="7772400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" descr="Картинка 25 из 3280"/>
          <p:cNvPicPr>
            <a:picLocks noChangeAspect="1" noChangeArrowheads="1"/>
          </p:cNvPicPr>
          <p:nvPr/>
        </p:nvPicPr>
        <p:blipFill>
          <a:blip r:embed="rId3"/>
          <a:srcRect t="2223"/>
          <a:stretch>
            <a:fillRect/>
          </a:stretch>
        </p:blipFill>
        <p:spPr bwMode="auto">
          <a:xfrm>
            <a:off x="381000" y="381000"/>
            <a:ext cx="8342313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Овал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534400" y="6248400"/>
            <a:ext cx="609600" cy="609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Картинка 2 из 3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7"/>
            <a:ext cx="850112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есенка шапокляк укороченная.wav">
            <a:hlinkClick r:id="" action="ppaction://media"/>
          </p:cNvPr>
          <p:cNvPicPr>
            <a:picLocks noRot="1" noChangeAspect="1"/>
          </p:cNvPicPr>
          <p:nvPr>
            <a:wavAudioFile r:embed="rId1" name="песенка шапокляк укороченная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143900" y="3286124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2" descr="Картинка 2 из 3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5"/>
            <a:ext cx="835824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Картинка 94 из 15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00042"/>
            <a:ext cx="771530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" descr="Картинка 383 из 14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28604"/>
            <a:ext cx="792961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8" name="Picture 20" descr="Картинка 1 из 3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04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2" name="Picture 14" descr="shapoklya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835824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Овал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534400" y="6248400"/>
            <a:ext cx="609600" cy="609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хорошего насмтро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0" y="4800600"/>
            <a:ext cx="6858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200" dirty="0">
                <a:ea typeface="Arial Unicode MS" pitchFamily="34" charset="-128"/>
                <a:cs typeface="Arial Unicode MS" pitchFamily="34" charset="-128"/>
              </a:rPr>
              <a:t>Прозвенел звонок весёлый.</a:t>
            </a:r>
            <a:br>
              <a:rPr lang="ru-RU" sz="3200" dirty="0">
                <a:ea typeface="Arial Unicode MS" pitchFamily="34" charset="-128"/>
                <a:cs typeface="Arial Unicode MS" pitchFamily="34" charset="-128"/>
              </a:rPr>
            </a:br>
            <a:r>
              <a:rPr lang="ru-RU" sz="3200" dirty="0">
                <a:ea typeface="Arial Unicode MS" pitchFamily="34" charset="-128"/>
                <a:cs typeface="Arial Unicode MS" pitchFamily="34" charset="-128"/>
              </a:rPr>
              <a:t>Классный час  начать  готовы.</a:t>
            </a:r>
            <a:br>
              <a:rPr lang="ru-RU" sz="3200" dirty="0">
                <a:ea typeface="Arial Unicode MS" pitchFamily="34" charset="-128"/>
                <a:cs typeface="Arial Unicode MS" pitchFamily="34" charset="-128"/>
              </a:rPr>
            </a:br>
            <a:r>
              <a:rPr lang="ru-RU" sz="3200" dirty="0">
                <a:ea typeface="Arial Unicode MS" pitchFamily="34" charset="-128"/>
                <a:cs typeface="Arial Unicode MS" pitchFamily="34" charset="-128"/>
              </a:rPr>
              <a:t>Будем слушать, рассуждать,</a:t>
            </a:r>
            <a:br>
              <a:rPr lang="ru-RU" sz="3200" dirty="0">
                <a:ea typeface="Arial Unicode MS" pitchFamily="34" charset="-128"/>
                <a:cs typeface="Arial Unicode MS" pitchFamily="34" charset="-128"/>
              </a:rPr>
            </a:br>
            <a:r>
              <a:rPr lang="ru-RU" sz="3200" dirty="0">
                <a:ea typeface="Arial Unicode MS" pitchFamily="34" charset="-128"/>
                <a:cs typeface="Arial Unicode MS" pitchFamily="34" charset="-128"/>
              </a:rPr>
              <a:t>И друг другу помогать.</a:t>
            </a:r>
            <a:endParaRPr lang="ru-RU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571500" y="571480"/>
            <a:ext cx="74295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Ситуация  1 </a:t>
            </a:r>
          </a:p>
          <a:p>
            <a:r>
              <a:rPr lang="ru-RU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класс приходит новенький ученик. В первые два дня он успевает получить  три  «2». Кто-то говорит, что он «неумеха»,не будем с ним дружить!» Твои  действия.</a:t>
            </a:r>
          </a:p>
        </p:txBody>
      </p:sp>
      <p:pic>
        <p:nvPicPr>
          <p:cNvPr id="29699" name="Picture 6" descr="http://t3.gstatic.com/images?q=tbn:ANd9GcTs6NwLUo3iy9dq_gAhUWsJOqeTXSAUA6otpe8_j0IGMfyYhVisx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5000636"/>
            <a:ext cx="28670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285750" y="428625"/>
            <a:ext cx="828675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Ситуация 2</a:t>
            </a:r>
          </a:p>
          <a:p>
            <a:r>
              <a:rPr lang="ru-RU" sz="4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Твой друг-одноклассник попросил у тебя тетрадь на выходные и испачкал её. Учитель в понедельник решил проверить  тетрадь. Предположите возможное развитие событий. Как себя поведёшь  ты? Твой друг? Учитель?</a:t>
            </a:r>
          </a:p>
        </p:txBody>
      </p:sp>
      <p:pic>
        <p:nvPicPr>
          <p:cNvPr id="30723" name="Picture 4" descr="http://t0.gstatic.com/images?q=tbn:ANd9GcTMqrMWOctKi6FVBaVnuo9Jv2Iquwmp1pE5zNr10yj_5iv36ZDz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714884"/>
            <a:ext cx="23431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428625" y="285750"/>
            <a:ext cx="821531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Ситуация 3</a:t>
            </a:r>
          </a:p>
          <a:p>
            <a:r>
              <a:rPr lang="ru-RU" sz="4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Твои родители запрещают тебе дружить  с мальчиком (девочкой),  потому что их семья не очень обеспеченная. Что скажешь ты в защиту своего друга или согласишься с мнением родителей?</a:t>
            </a:r>
          </a:p>
        </p:txBody>
      </p:sp>
      <p:pic>
        <p:nvPicPr>
          <p:cNvPr id="31747" name="Picture 4" descr="http://t2.gstatic.com/images?q=tbn:ANd9GcRIpFsreZwkSP8L8UJDMavv1xs3O_AJhhNuVpe_iljPMGqaZO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50057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428625" y="857250"/>
            <a:ext cx="807243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Ситуация  4</a:t>
            </a:r>
          </a:p>
          <a:p>
            <a:r>
              <a:rPr lang="ru-RU" sz="4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Твой одноклассник взял у тебя поиграть игру (почитать книгу) и не отдаёт уже месяц. Стоит ли напомнить  ему о долге или лучше промолчать?</a:t>
            </a:r>
          </a:p>
        </p:txBody>
      </p:sp>
      <p:pic>
        <p:nvPicPr>
          <p:cNvPr id="32771" name="Picture 4" descr="http://t2.gstatic.com/images?q=tbn:ANd9GcSRjPQXTxSuOz11SsILEH7FHvU7YrnD3p41FVGlEBabFO5oz5Quz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4357694"/>
            <a:ext cx="22383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детская дружб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Прямоугольник 4"/>
          <p:cNvSpPr>
            <a:spLocks noChangeArrowheads="1"/>
          </p:cNvSpPr>
          <p:nvPr/>
        </p:nvSpPr>
        <p:spPr bwMode="auto">
          <a:xfrm>
            <a:off x="1071563" y="2643188"/>
            <a:ext cx="7143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400"/>
          </a:p>
        </p:txBody>
      </p:sp>
      <p:sp>
        <p:nvSpPr>
          <p:cNvPr id="27651" name="Прямоугольник 4"/>
          <p:cNvSpPr>
            <a:spLocks noChangeArrowheads="1"/>
          </p:cNvSpPr>
          <p:nvPr/>
        </p:nvSpPr>
        <p:spPr bwMode="auto">
          <a:xfrm>
            <a:off x="900113" y="2492375"/>
            <a:ext cx="71437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0000"/>
                </a:solidFill>
              </a:rPr>
              <a:t>Игра «Какой ты?»</a:t>
            </a:r>
            <a:endParaRPr lang="ru-RU" sz="4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4524375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ru-RU" sz="2800" b="1" i="1" smtClean="0">
              <a:solidFill>
                <a:srgbClr val="0000CC"/>
              </a:solidFill>
            </a:endParaRPr>
          </a:p>
          <a:p>
            <a:pPr marL="609600" indent="-609600" algn="ctr" eaLnBrk="1" hangingPunct="1">
              <a:buFontTx/>
              <a:buNone/>
            </a:pPr>
            <a:r>
              <a:rPr lang="ru-RU" sz="3600" b="1" i="1" smtClean="0">
                <a:solidFill>
                  <a:srgbClr val="0000CC"/>
                </a:solidFill>
              </a:rPr>
              <a:t>Какой ты дома?</a:t>
            </a:r>
          </a:p>
          <a:p>
            <a:pPr marL="609600" indent="-609600" eaLnBrk="1" hangingPunct="1">
              <a:buFontTx/>
              <a:buNone/>
            </a:pPr>
            <a:endParaRPr lang="ru-RU" sz="3600" b="1" i="1" smtClean="0">
              <a:solidFill>
                <a:srgbClr val="0000CC"/>
              </a:solidFill>
            </a:endParaRPr>
          </a:p>
          <a:p>
            <a:pPr marL="609600" indent="-609600" eaLnBrk="1" hangingPunct="1">
              <a:buFontTx/>
              <a:buNone/>
            </a:pPr>
            <a:r>
              <a:rPr lang="ru-RU" sz="3600" b="1" i="1" smtClean="0">
                <a:solidFill>
                  <a:srgbClr val="0000CC"/>
                </a:solidFill>
              </a:rPr>
              <a:t>Младший братишка сломал твою игрушку…</a:t>
            </a: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FF0000"/>
                </a:solidFill>
                <a:latin typeface="Arial Black" pitchFamily="34" charset="0"/>
              </a:rPr>
              <a:t>  1) Ты его прощаешь, он сделал это ненарочно…</a:t>
            </a:r>
            <a:endParaRPr lang="ru-RU" smtClean="0">
              <a:solidFill>
                <a:srgbClr val="FF0000"/>
              </a:solidFill>
            </a:endParaRP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2060"/>
                </a:solidFill>
                <a:latin typeface="Arial Black" pitchFamily="34" charset="0"/>
              </a:rPr>
              <a:t>  </a:t>
            </a:r>
            <a:r>
              <a:rPr lang="ru-RU" smtClean="0">
                <a:solidFill>
                  <a:srgbClr val="0C7E4A"/>
                </a:solidFill>
                <a:latin typeface="Arial Black" pitchFamily="34" charset="0"/>
              </a:rPr>
              <a:t>2)Ты ударишь его…</a:t>
            </a:r>
          </a:p>
        </p:txBody>
      </p:sp>
      <p:pic>
        <p:nvPicPr>
          <p:cNvPr id="34819" name="Picture 2" descr="http://t1.gstatic.com/images?q=tbn:ANd9GcQIf_-y_9KyMo-9c9UBkA11K9AOPl_gaZedXFJheRS8ZZwc5J2MW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4286250"/>
            <a:ext cx="24574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/>
          </p:cNvSpPr>
          <p:nvPr>
            <p:ph idx="1"/>
          </p:nvPr>
        </p:nvSpPr>
        <p:spPr>
          <a:xfrm>
            <a:off x="395288" y="1052513"/>
            <a:ext cx="8229600" cy="38052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b="1" i="1" dirty="0" smtClean="0">
                <a:solidFill>
                  <a:srgbClr val="0000CC"/>
                </a:solidFill>
              </a:rPr>
              <a:t>Какой ты дома?</a:t>
            </a:r>
          </a:p>
          <a:p>
            <a:pPr>
              <a:buFont typeface="Wingdings 2" pitchFamily="18" charset="2"/>
              <a:buNone/>
            </a:pPr>
            <a:r>
              <a:rPr lang="ru-RU" sz="3600" b="1" i="1" dirty="0" smtClean="0">
                <a:solidFill>
                  <a:srgbClr val="0000CC"/>
                </a:solidFill>
              </a:rPr>
              <a:t>Ты поссорился со своей сестрой…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700088" y="3200400"/>
            <a:ext cx="844391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dirty="0" smtClean="0">
                <a:solidFill>
                  <a:srgbClr val="FF0000"/>
                </a:solidFill>
              </a:rPr>
              <a:t>1)Ты </a:t>
            </a:r>
            <a:r>
              <a:rPr lang="ru-RU" sz="3600" dirty="0">
                <a:solidFill>
                  <a:srgbClr val="FF0000"/>
                </a:solidFill>
              </a:rPr>
              <a:t>попытаешься объясниться с ней…</a:t>
            </a:r>
          </a:p>
          <a:p>
            <a:pPr marL="609600" indent="-60960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dirty="0" smtClean="0">
                <a:solidFill>
                  <a:srgbClr val="0C7E4A"/>
                </a:solidFill>
              </a:rPr>
              <a:t>2)Ты </a:t>
            </a:r>
            <a:r>
              <a:rPr lang="ru-RU" sz="3600" dirty="0">
                <a:solidFill>
                  <a:srgbClr val="0C7E4A"/>
                </a:solidFill>
              </a:rPr>
              <a:t>обижаешься и мстишь ей за это…</a:t>
            </a:r>
          </a:p>
        </p:txBody>
      </p:sp>
      <p:pic>
        <p:nvPicPr>
          <p:cNvPr id="35844" name="Picture 2" descr="http://t2.gstatic.com/images?q=tbn:ANd9GcRvK1o5_NWgAREQLgFsn2fB23cdAHiPAO4f62kw-8ZlL0nJR8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5072074"/>
            <a:ext cx="25812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28625"/>
            <a:ext cx="8229600" cy="3762375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ru-RU" dirty="0" smtClean="0">
                <a:solidFill>
                  <a:srgbClr val="990000"/>
                </a:solidFill>
              </a:rPr>
              <a:t>       </a:t>
            </a:r>
          </a:p>
          <a:p>
            <a:pPr marL="609600" indent="-609600" eaLnBrk="1" hangingPunct="1">
              <a:buFontTx/>
              <a:buNone/>
            </a:pPr>
            <a:endParaRPr lang="ru-RU" dirty="0" smtClean="0">
              <a:solidFill>
                <a:srgbClr val="990000"/>
              </a:solidFill>
            </a:endParaRPr>
          </a:p>
          <a:p>
            <a:pPr marL="609600" indent="-609600" eaLnBrk="1" hangingPunct="1">
              <a:buFontTx/>
              <a:buNone/>
            </a:pPr>
            <a:r>
              <a:rPr lang="ru-RU" b="1" i="1" dirty="0" smtClean="0">
                <a:solidFill>
                  <a:srgbClr val="0000CC"/>
                </a:solidFill>
              </a:rPr>
              <a:t>Как вы поступите в такой ситуации: Ты не согласен с кем-нибудь…</a:t>
            </a: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ru-RU" dirty="0" smtClean="0"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1)Ты все-таки слушаешь его…</a:t>
            </a:r>
          </a:p>
          <a:p>
            <a:pPr marL="609600" indent="-609600" eaLnBrk="1" hangingPunct="1">
              <a:buFont typeface="Wingdings 2" pitchFamily="18" charset="2"/>
              <a:buNone/>
            </a:pPr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ru-RU" dirty="0" smtClean="0">
                <a:solidFill>
                  <a:srgbClr val="0000CC"/>
                </a:solidFill>
                <a:latin typeface="Arial Black" pitchFamily="34" charset="0"/>
              </a:rPr>
              <a:t>  </a:t>
            </a:r>
            <a:r>
              <a:rPr lang="ru-RU" dirty="0" smtClean="0">
                <a:solidFill>
                  <a:srgbClr val="0C7E4A"/>
                </a:solidFill>
                <a:latin typeface="Arial Black" pitchFamily="34" charset="0"/>
              </a:rPr>
              <a:t> 2)Ты не даешь ему говорить…</a:t>
            </a:r>
          </a:p>
        </p:txBody>
      </p:sp>
      <p:pic>
        <p:nvPicPr>
          <p:cNvPr id="36867" name="Picture 2" descr="http://t1.gstatic.com/images?q=tbn:ANd9GcTRJBpdY-bo-esC5FcXHWhm52_5pPmXmrPB0-TJzN2hs_bNbDG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643446"/>
            <a:ext cx="32718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785813"/>
            <a:ext cx="8229600" cy="4071937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ru-RU" smtClean="0"/>
              <a:t> </a:t>
            </a:r>
            <a:r>
              <a:rPr lang="ru-RU" sz="3600" b="1" i="1" smtClean="0">
                <a:solidFill>
                  <a:srgbClr val="0000CC"/>
                </a:solidFill>
              </a:rPr>
              <a:t>Какой ты в школе?</a:t>
            </a:r>
          </a:p>
          <a:p>
            <a:pPr marL="609600" indent="-609600" eaLnBrk="1" hangingPunct="1">
              <a:buFontTx/>
              <a:buNone/>
            </a:pPr>
            <a:r>
              <a:rPr lang="ru-RU" smtClean="0"/>
              <a:t> </a:t>
            </a:r>
            <a:r>
              <a:rPr lang="ru-RU" b="1" i="1" smtClean="0">
                <a:solidFill>
                  <a:srgbClr val="0000CC"/>
                </a:solidFill>
              </a:rPr>
              <a:t>В классе учитель уже спросил тебя…</a:t>
            </a:r>
          </a:p>
          <a:p>
            <a:pPr marL="609600" indent="-609600" eaLnBrk="1" hangingPunct="1"/>
            <a:endParaRPr lang="ru-RU" smtClean="0">
              <a:solidFill>
                <a:srgbClr val="0000CC"/>
              </a:solidFill>
            </a:endParaRP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FF0000"/>
                </a:solidFill>
                <a:latin typeface="Arial Black" pitchFamily="34" charset="0"/>
              </a:rPr>
              <a:t>1)Тебе хочется ответить еще, ты будешь подскакивать на месте, говоря: «Спросите меня…»</a:t>
            </a:r>
          </a:p>
          <a:p>
            <a:pPr marL="609600" indent="-609600" eaLnBrk="1" hangingPunct="1">
              <a:buFont typeface="Wingdings 2" pitchFamily="18" charset="2"/>
              <a:buNone/>
            </a:pPr>
            <a:endParaRPr lang="ru-RU" smtClean="0">
              <a:solidFill>
                <a:srgbClr val="0000CC"/>
              </a:solidFill>
              <a:latin typeface="Arial Black" pitchFamily="34" charset="0"/>
            </a:endParaRP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C7E4A"/>
                </a:solidFill>
                <a:latin typeface="Arial Black" pitchFamily="34" charset="0"/>
              </a:rPr>
              <a:t>2)Ты предоставишь другим возможность ответить….</a:t>
            </a:r>
          </a:p>
          <a:p>
            <a:pPr marL="609600" indent="-609600" eaLnBrk="1" hangingPunct="1">
              <a:buFontTx/>
              <a:buNone/>
            </a:pPr>
            <a:endParaRPr lang="ru-RU" smtClean="0">
              <a:solidFill>
                <a:srgbClr val="0000CC"/>
              </a:solidFill>
            </a:endParaRPr>
          </a:p>
          <a:p>
            <a:pPr marL="609600" indent="-609600" eaLnBrk="1" hangingPunct="1">
              <a:buFontTx/>
              <a:buNone/>
            </a:pPr>
            <a:r>
              <a:rPr lang="ru-RU" b="1" i="1" smtClean="0">
                <a:solidFill>
                  <a:srgbClr val="0000CC"/>
                </a:solidFill>
              </a:rPr>
              <a:t>                  </a:t>
            </a:r>
          </a:p>
        </p:txBody>
      </p:sp>
      <p:sp>
        <p:nvSpPr>
          <p:cNvPr id="37891" name="AutoShape 2" descr="data:image/jpeg;base64,/9j/4AAQSkZJRgABAQAAAQABAAD/2wCEAAkGBhQSEBUUERQWFBQWFxQYFRgYFRgXGBgaFxUaFxcWGxkYHSYeHBwjGhQXIS8gIycpLSwtFx8xNTAqNSYsLCkBCQoKDgwOGQ8PGi0kHyQvLS80MTUsLC8sLS0sLCosMCw0NCwyKiw0LTIsLC8sLywpLDQsKiosLywsMiwsLDQsMf/AABEIAL8BCAMBIgACEQEDEQH/xAAcAAEAAgMBAQEAAAAAAAAAAAAABQYDBAcCAQj/xABDEAACAQMCAwUDCQUHBAMBAAABAgMABBEFIQYSMRMiQVFhBzJxFEJSgZGhscHRI1NikuEzQ3KDorLwFSQ0ggjC8Rb/xAAbAQADAAMBAQAAAAAAAAAAAAAABAUDBgcCAf/EADoRAAEDAgMECQMDAgYDAAAAAAEAAgMEEQUhMRJBUWEGEyJxgZGhwdEysfAUM1JCkxUjNHKi4SRDYv/aAAwDAQACEQMRAD8A7jSlKEJSlKEJSlKEJSlYLq9SMZdgv4n4Dqa+gEmwXh72xtLnmwG8rPXxmA67VWNR4nZu7D3B9IgFvqB2Hh1z8KiJrp3992bx3JI6eA6Dp4U9HQvdm42Wt1nSalh7MXbPkPP4CuFxrkKfPyfJd/w2qOm4sHzEJ9ScfcP1qt0pttFGNc1rU/Satk+izRyF/vdbHEHEtwbeXspFhfkbkbC4DY7uTJkYzjr51oew3i+a9tZ1uZWlmimJJbGeSQZUbADAZX+HoMVEaJoy6rqs0dyc2tkE/YZwJZJFbDsBuVUZxv1A8yDi4ZZdL4jniMb21peArEHUJH2gYMoQglCuS4UA7dqoIB2qdUuZtWYLWW44LFUtg6yoftF9iOQ/N25dnpSlLK2lKUoQlcy9vetzW1jA1vK8LG4XLI7I2BHIcZUjbONjtsK6bXKf/kZy/wDTIc+98pXl6/upOb08qEKb0TjN5YUkjkWVGAwSPLY+RByDsamoOLB89MeqnP3H9a44kLaDei3mZmsrlRJDIR7p2BzjbIyA2PDkbAziugA1XiZDO29s1zquqcRwqfYEhLToTnceO8b7K6Qa7C3z+X/Ft/St9WBGQciueVmt7x4zlGK/A/lXl9AP6SmKbpW8G07AeYy9Df7hX6lVmy4pYbSjmHmNj9nQ/dU5aalHL7jAny6H7DSMkD49Qtpo8WpauwjfnwOR/O5bVKVVZeI7o3EiiBI44hFkSnMj9q5RGXsSyhSVIwcnu78tYFUVhvr9YhuCzHPIi4LuR4KCR9ZJAHUkDeqZquurDqDPOTI0UKiKJdwrzsB4N3SFABkdRntcLn3T9sppZDEwmKdrBNLcygx9pzxSInYRmTKRQ5eTBA+bnmBJY1qDtppjbQOBIszNyqz91XAUzMzMJP2YB35iXfm2wcAX1XbhWea5uJriSUNEuYYUjc9lkN+1JX5zAqq8xJ6NjlyRVqrW02wWCFIo88qKFGTk7DqT4k9SfEmtmhfEpSlCEpSlCEpSlCErHPcKg5nIUeZrV1PV0hG+7Hoo/E+QqLs+IVkyk6jB8cbfA/rWdkD3DatkpNTitPDJ1G2A88dAd1zuXjUOJydoRgfSPX6h4VBySljliST4k5qZ1LhwjvQ95evL4j4ef4/GoQiq9OItn/L/AO1z7F3VxltV35fx8N3vxXylKUwoqVMaTovMO0l7sYGd9s+voPWs+jaKAO1m2UbgH/cfT0rT1rWDKSqkiMdPDPqfypV0hkdsR+JV+Cjjo4hVVYuT9LOPM8vuufz8a21hxG0kEgaC5CRXSgnETqQgkHhtjcdQC/TIrrnE3DcN/bPb3C5RhsfFGweWRT4MM/iDkEiuRez7hu1u7LUNMmVVvRLIxdt3I27KUMRzFQw3A8G/jq7+y7i2SeN7O8HJfWmI5FPV0GyyjPvZGMkbHIPRhUV2pXTIP22m98tfzdwVc4P9pa2E0+n6pdrJ8nOIrgB25gNjE+FLc6+uejDJwCeqadqkVxGJIJElQ9GRgy/DIPX0rDrOgW93H2d1Cky74DqDjPip6qfUEGuVXXsfu4NQM2jyLZwryYDzyNzkAFsqFPcyeXlcn3T4EV5WZdlpXPZrTiIDuz6cx8uSUfitRUmo8UR5Pye0lA+aCve8Nv2in16g0IXV64n7VeJINVuLXTbImeQXCtI6DmjUcrKwBB73KrFiR3QB16493l7r2otFZXEcdjHco7O8aNzLGuOYPmRmXOVXlypPNg7Zro3B/ANppsfLbR98jDythpH6bFsbDYd0YG3ShCw+0XhBb/TpIQuZFXng8xIgPKB6MMofRvSqr7MD8u0qMjae3zBICMZ5Pc+B7Mrv4kHNdTriPDN/JY8QalB+9kadRjYhm7QDb+GYfy+HSs8BcHjZOal4rHA+mcZ23aPMcx3aq2SRlSQwwR1Feas9xbpdx88e0g6j8j+RqtOhBIIwRsRVmKXbFjkRqFzSvoDSuDmnaY7NruI+eK819Bx0r5WxZ2LythBnzPgPUmspIAuUhGx8jg1guTwUnpvEbqQrguPD6X9ayxBZJbi2uMpJI4kiYHlLxqEKPG30onABHUEAkYYE54reG0Xmc80mNvP6h4D1/wDyoTUNTaZsuFKgghGAZQR0OCOvr1qW+ETuvGLDjxW+U2JuwuIR1r9tx/pFiWjmfZYdW4duYY3WGVeUiNe2neMBUTPKX7mCFbH7NVUNzMSxLEVs8N2bIjdhztknnmUB2lIJ5D8ouMdogBIHLGQAcBjgk7ugW1nkBbeOOTII7oI5gCAVJzg7n138atFIvY5hs4LaqaqiqmdZE64UDbtf9vGSIBbkHtVZmMynJxyFECEdOv8ASp6lK8JhKUpQhKUpQhKiNZ1wRd1MF/HyX+vpTXNZ7Icqe+f9I8/jVTZsnJ3JqhS0u1236LUMcxzqL09Oe1vPDkOf279PUspYksck9Sa8UpVZc+JJNypDT9aki2HeX6J/I+FS/wCwu/4JPsb9GqsV9Bx0pd8AcdpuR4qtS4rJEzqZQHx/xPsdQpG/0KSPcDnXzA/EeFZtB0nnPO47i+fiR+Q/541k0PU5mkCZ5l8ebfA8TnrUxf3sRzFI/KSN8ZHXzPQfXS0ksrf8s68Rw7lcoqCgl/8AMaSGg2DXWALtw2t4UHrusdoeRD3B/qPn8PKoep254XOMxOGHkdvsPSou406RPeQj1xkfaNqZgfEG7LCouJ09c6UzVLDnvGYtuAIuFyDV7u6i15pof7aIK8Ccv9siqOaNfPmQy+p5So3wK6DxYBdW0Ou6SwFxAvNKOnPGo/aRSDbLJuD5rnB92qt7U4CWszHiOQzhVnJK9mSVK5YdBnvZ6jkOPGpHhfXGtLm4NxHyMW5dVtcZXDHlGoRL4xkuBIq5GJAw2xyyaluzKQug4LP11DG61rC3lkuzaVqkdzCk0LB45FDKw8QfwIOQR4EEVt1XuEOD108SxwyyNbuwaKFyGEOclwje8VYkHB6Y8SSTYaXVdKUpQhKUpQhK477VIxa61YXZHKkqPDI3QZBwCxz5Sr18E9NuxVWvaBwWmp2bQMeVweeF/ouAQM/wnJBHkfMCvTXbJBG5YZ4hNG6N2jgR5qJsL5onDL9Y8x5VO6pYC4QSw7ttkefof4h/zwrnvAPFMCu1jqvNFewkp3z3JcHClSNyxGPRgQRnOBarv2o2Fs4RpY418cEFhnYHkTJqjJMHESRjMeXctNpMOdAx1JWOBa7QC5cDe20LDId/jvUjbcPKg57hgB5Z+4n8hXy74iCryW68o+lgD7B+ZrR1PUYrkCa2nSeM7Eo4cI2Ohwe7kb4PrUfWaJgmAe835bgpldVOw6R1LTM2OLtXO533Du0XqSQscsSSepO5rzSlOrWiSTcr6DVl0fiHmwkvXoG8/j6+tVmlYpYmyizk/QYhNQybcR7xuP5xXRKVBaBrPP8As5D3vmnz9D6/8+M7UKSMxu2Suq0VZHWRCWPT1B4FKUpWNOJWpqd+Ioy3j0UeZrbqn8Q33aS4HupsPj4n8vqpimi6x9joo+M1/wCipi5v1HId/HwUdLIWJLHJO5NeKUq8uTkkm5SlKUL4lKVtaZZ9rKq+HU/Adf8AnrXxzg0XKyRROleI2ak2Hip7TYhbWzSN7zDOP9q/f9/pVZkkLEknJJyTU1xPeZcRj3VAJ+J/QfjUHS1O02MjtT9lZxmZoe2ki+iMW73bz5+6yRXDLurFfgSPwqSg4llXrhviN/tGKiaVndGx/wBQU2CtqKf9p5Hjl5aLd19bW/tpIbmHHOuAygFlYbq6nYgg7+u4OxNc60zV5YLmK2u3VLuA4sL1+YRyxk4NtOepjYEgE5KMR8TeKiuI+G4byLkmHTJRh7yHGMg/iDsfspSWja4dnVbBh/SSaJ4bOAWnWwAPflYLrAr7XBfZH7X1g/7O/lPYggW8zj3BnHZyHJwvTB6LuCcYx2LTuMLK4fs4LqCVzuFSVGY464AOTUddGUxSvma+5oQlKZql6frT3GvzxKx7G0tURhz7GWZ1k5uUbHCKF33BB86EK5SSBQWYgAAkknAAG5JJ6CuV8Ue2J5JvkmiRfK5j1lClkXwPKNubGR3yeUeta/tq4mkmlh0iz3luCnbEHoGbuRnHQHHO38IHgTXQ+E+EYNPt1ht0AwBzvjvyN4ux6k5zt0HQbUIXPYvY1JeN8q1y8eSXlGUj5EVFBLchcrjAyc8qgDfc9ag7w6NExtdL046nckFScyOg8C3OT9fMgA694Vedb9lT3kv/AHWpXctvnJgyignmyMlAFx4e5keBFR9jxbFYr8m0rR7xjzYBMDQo5G3O0r5Y7Z7zjw8PAQqfonsT1Iz/AChWg08noiO8pQEYKgEsCPQuevpWZdRvNMv1tdTkSWOYZimBAA8BnYYBOAQRsSDnHW4S8L61fb3d8ljG39zaqS4H0TJkHPnhiPtqO1L2TaNbKWv7p+0fJ55rlVdjjcgYHN59D1rLHK6M3BSNZQQVbC2RouRa9sx3FS4NK5touspYXyW0Fyt3YzkCBubLxsTyhWXAK97YjABBDDxFdJq3DMJW3C5diWHSUEvVvNwcweISlKVmU1fVYggjYjcVdNG1Lto8n3l2b8j9f61Sq3dJv+ykDeB2b4f060tUw9YzLUK3guJGiqBtHsOyPz4fZXelfAaVCXVlp6xednCzDr0HxPj9XX6qpNT/ABXdd5Yx0A5j8TsPz+2q/VqjZsx34rmXSSq66r6sHJgt46n48EpSlOLW0pSlCEqf4ZQKskrdAMZ+G7f/AFqAqxzJ2dgB4tg/zHPh6UtUm7QziQFbwVuzM+oP/ra53jawUBcTc7sx+cSftNY6UpkC2SjOcXEuOpSlKULyhNUN7y81m5e101hHboMTTnIBByDvjODuAq7nBOQOm9xdey3M8emWZHbz/wBq2do48EtzEdMqCT44/wAQrq/B/CUOnWqW8I6byPjBkcgBnPXrjp4AAeFTKuoN9hvit56PYO0t/VTi9/pB+/x58FXODPYzZ2KkuPlUrKVdpVHIQSCQIt1xlR73Mdutbmo+yHS5jlrREOc5iZovuQgfdVypUxbwuV2Psa01y/yS9uFZG5ZDDdRsVIz3Gwpwcjod9q014J7a5ltbTiC9EsPJzxtK7lQR07siBiMb8vu5ANbEH/Z8XGOM4jvoDI6DpzqjtzEbb5gc53/tD57X3h/hC3szI0SZllkkkklcK0rGRyxBfAPKM4A9PE5JELk3FnCOsaeqSWuoX967FuZVSVlRVAOWBlkySSABy797y3rfAvtOks9Tnn1EOTPGFmwgRg8ajkYxhQM93l8PfJr9MVwn206ZFe6xZ2luo+VOAszjGArEFOYDclUDt/hI67YEKU9jGhSXdzPrF2MvK7iDPhnKyMvoB+zX0DV2KtTSdMS2gjgiGI4kVFHooxv5k9SfMmtuhCViuYiyMqsUJBAZcZUkYDDmBGR13BG1ZaUIXOLz2d6nPlZ9al7PJAEcCxMyn6TRsu/puOvnWbRPYjp8D9pKr3UnUmduZc7kkoAFOc/O5q0/a97TBaRmztGLXsvKO51iViPLfnYbKo373N5c1eHB+tay/aX0psbdhgwguCVznHYBsZ8MyEHYbUIUrxLwho2pTlLa5htryMqgMLIoZsZUdnkCQjzQ5GME7YGlwbrskySQ3Axc2zmKb1Kkjn2GNypHxHrWTiz/AOPsRhRtNYxzRgAiRyRLjJ5i2O7JnHQBdug61UeG9bks9RuE1YNFcTdnl2VFQlAQGJXCnm+mMgnJJ3Jpukk2JLXyKgdIKMVFIXBt3NzFtdc/T7LplKA0q2uWpSlKEK38OXnPDg9U2+rw/T6qVE8MXHLMV+kPvG4+7NfKhVTNiQ8811bAqr9RRMJ1b2T4aellh4hfNw3pyj/SKjantQtYGlcvMQ2TkcpOPTpWv8htv35/kP6VUjlaGAWOnArRq2hlkqZH7TM3E/Wzj3qJpUt8htv35/kP6U+Q2378/wAh/SvfXN4HyKU/w2X+TP7jPlRNKlvkNt+/P8h/SnyG2/fn+Q/pR1zeB8ij/DZf5M/uM+VE1YuKH5UjT4n+UAD8TWolhbZH7cn/AND+lSevW8TMvaSchwcd0nO9LySAyMyOV9xVekopI6KoG027tgfW22pvc3sPHVVWlS3yG2/fn+Q/pT5Dbfvz/If0pjrm8D5FSP8ADZf5M/uM+VE1FcT6+tnbPM25GyL9Jz7q/mfQGrX8htv35/kP6VzjXLKK+4itLIPzwQgSSArgMQplZcHqCqxr/wCzVimqQ1hIBv3FP4dgrp6hrXuaW6mzmk28CTyurt7JuEjBAby6XN7d5eRj7yRsQUiH0RgKxHwB90Vf6UqITddPa0NAaNAlYL++SGJ5ZW5UjVnc+SqMk/YKyTTBVLMQqqCWJOAANySTsAPOvz3x77SW1if5DbOlvZ837SWVgokCHPO2eiAjKp1Y8viQAL6trgTXu21V9XvCUSadbS2UcvvyAKAckAJHEBzN4lvE5B74zgDJ2A65r89cT69Y3FjHpOl2s940W8cqhhh9y8oUKWfPM2chV72x2FS2lezfW72BIdQvGgtlGOzLiSRl22bk2YY+m5xjpQhXji72u2VnHiORbmdgezjhYSZbovOynCjOPHPkDVL9jcCyaldXOoSY1JieWCQFJFV1DM4Vx9HlUAHuqDnYir/wl7LrHT8NDFzyj+9lw8g/w7BU/wDUD66lOKOFIb+ERy8ylWV45IzyyRuvR0bGxoQpmlYrSIrGqsxdlVQzkAFiBgsQNgSd9vOstCEqG4u4kSws5bmTHcXurnHO52RPrYj4DJ8K3Na1iK1t5J52CRxqWY/gB5sTgAeJIFcy4Qgl167/AOoXilbKByLO3O6s42Mj52bl23+lt0UgiFl9j/B0peXU9QXNxcHmi5x3lUnmL4Pulu6AOoVfI11WlKEJVf4y4HttSg7O4XvDPZyKB2kZ/hJHQ43U7H44IsFKEL87zS3ugyrDegz2bHEUq74AHRc9D5xt0x3Tjc3zT9RjnjEkLh0boR9/qD6GuhappcVzC8M6LJG4wysNj+hHUEbg7iuGcUcEXOhStdWJM1iSvaxscsgz0bbp5SDcZwR9J6nqyzsuzC1fFsAZVXlg7L/Q/B5+fFXmlOGtYsb6ESxTsPB0ZO+h8mAyPrBwalvkNt+/P8h/SqInaRcX8itLfhM8bi15YCNxey/3Wnpj4mjI+kv3nB+418reSztgQe3OxB9w/pSlKgCUggHyK2HB5H0MbmOczM3/AHG/K1dYTE8mfpE/bv8AnWlUtxLEROT9IAj6tvy++omnYTeNp5LV8Rj6urlb/wDR+6UpSsqRSlKUIXqNsEHyIqe4sXeM+jD7CP1qv1Ytd71tE/8Ah+9f6UtLlKw96uUHboaqPk0+RzVdpSlMqGlUue4+ScSWU7Ackw7InGN2BiyT6dpGc+VXSud+125jEcJWRRPHLkKGHOAVzzYG43VN9qVqxeIq90elMdey2+4Pl82X6IrjftK9qUsKTW7Q3FldoY3tpFkDRyqJQGPdwrKU5tmDDIIOCK63a3XNCsg73MiuOXHeyvN3cnG+dt/rr8+e0DjmDVLyxhnga37C5dLlZHXl5GkjU/tFIx3UbPTHgT1qGupqDl1PWNecovaTICcogEcCb5AY7Lt4c5J28a6Dwl/8do0AfUZTI2x7KIlUHoz+83/ry/E11nRYLdIEFoIxDjudly8nxHLsfjW9QhaGkaFBax9nbQpCnkihc+pPUn1Nb9RmtcT2tmAbqeOHIJUO4DNjryr1b6hXNfah7ULafTnh0+5WSaZ0iIUMG5HzzY5gMA45c/xeuaEK9ze0TTkl7JryAPnlI7QYB8i3uj7dq51xn7Z7tL+S202GOQQNyvlHkaRgO/hUIIUHIyPo5yMgVocL+zexuor4XLCJrOaW1Uho0CiJVHbybAsXfnJLnG2BjG0F7HbO8E0p097ZZwjBluA/K8TOuJI2jGWw8eDk4HMMdTgQuuezz2lJf28huAlvPB/bqTyqAejgsdhsQQTlSMHwqO1X272KMUtlmu3GQOyjwpIH0mwceoU+dUL2g8AMl7aPdSdpNfTzfKOyHZoAvZ8oQNk7Ak5O528dzdtM0qK3jCQRrGo8AOvqT1J9Tk01T0xlzvYKDi2NNw8hmztOOetgqPxveaprETStH8ntoxzxWxPfcjqzbAlscxGceAAOcnp3sf4phu9NjSJVje3VYpIwfdIHdcZ3w4BOT48wycZOpXPr28l0PUxewqWtbg4nQdMk5YdNjnvqfPmHTOctRSiNoc3xSGD486rndFMAL/T8e/mv0LSsNleJLGkkbBkdQysOhVhkH7DWakFtqUpShCV5dAQQRkHYg9CPKvVKELinHfsrmspTf6NkY5jLAMHA6t2a/OTb+z3IOOXwC+uD+OYr5eX+znA70Z8cfOU+I+8fee01yj2lexzt3N3puIboHmZFIRZGznmU5AST16N44OSWIKh0R5KNimEQ17bnJ40PseI+25TFquZFA8WUffX2qR7OePHlvI7O+RkuA4XPIRll3KugGVbY74A+FKZnqQbFii4Tgj4xI2oFiDlnkctV1nim1yiuPmnB+B/r+NVer/dW4kRlPQjH9aok8JRirdQSDWahkuzZ4Kb0opDHUCcDJw9R/wBW9VjpSlPrU0pSlCEqxQr2lgR4pk/DlPN/tNV2s0fGdtYI7XcgRWGVX3mcjblVRuSc/DzIpapyZtDcQVbwMh1SYXaSNc3zF/ZYarGve0W0tsjn7V/oR4bH+Js8o+Gc+lVCS91DXbhobFGS3Bwd+VFUnYzSDqSPmjPTYHGa6vwR7FbOxxJMBdXA+c6jkU/wRnIyNu8cnyx0pWWu3MCvUPRbR1U7wHufjzVD0+21jWMdgnyK1b+8bKlgfotjnfb6AA8zUlxR7DIbbSpnh7W5vFCtzb7gOvaBY1OPc5jvzHriu20qe+RzzdxW309LDTN2IWgD88fNUL2e8RWt/pdvbPIpkMHZSRCQpJ+yCxue4QwBHKdvBvjWZPYvpIGPkgPqZZiT/rrFxD7F9Pu5jNyyQSE8zNA4TLfS5WVlBJ3yAN9/Ooe89jt2sTR2ur3IRkKGOUs6kYI5chu6MbbL0z8K8JlYNW9lklrz3HD908LpzF7ftC6OyD3Bkkc3UcsgYZPVatns34+XU7YllEdzEQs8e+zb4YZ35WwdjuCCD0yecWvsr1OwTNqkTzqB2c1tcvDJnmziWOb9lIm5HLgHHielVXg63vL+9uhDLJFcTu8kqxSmBF5X5iXkw7BQ0nKqBWyTkkcuSIUqtlHqvEDi6lfvXNxCqgLlY4ImMa4cMuG5T4HdTtl8iS479k1tYiHseYw3EggZ5CpaCV/7GYOFGI8ghw23KdsNgjQ//iY7G5db9JJMJHcSvFKzzRr2rL8qilCoSFcgSIy5HMrgnHd63pHs5tEaOV3nvGTDRNcztOFPUOqnuZ6b48BjFCFUfZbpFhqMTzXVnE19E5S6LqTzvnIlMZ7gZsHm23ZX868e06/k0/WNPubWKN3eGWAR55ObBACk7AAdquPhjyrQ1zV20biKd4Ld51vIFkMMZIJcueZxgNnvRyHp/eNUfqa6hq95bS3kCWtvAS6AHv4LK3KcsWLHkUZIUAA7Z65I43PNgEnV1kVMwue8A2yudfDU+C33hv8AUbyG51FY4Y7cs0MCYY8xxuzZP0VOc/N2AzVqpSrsUTYhZq5TX181dJ1ktuGWgStfUdPSeJ4pV5kcYYf86EHfPpWxSspF0k1xaQ4ZEKr+zbix9Luzpd62YHObWUnZeY7KSTsrHI9Hz4HI7ZXGuNOE1voOX3ZUyYm9ce6f4Ttn4A+GDM+x3jiSdHsL3mW8ttu+MM6KeXfzZDgHzBU77moVTD1TuRXVcGxMV0Ha+tuR+fFdMpSlLK0lKUoQlKUoQom44VtnvI7xoh8ojDKsgyDhlK4IGzYDHBPTNKlqUISq5xPp396voG/I/l9lWOvMsYZSpGQRg1lhkMbw4JDEaJtbTuhd4Hgd35wXPaVDcTz6lZzOE09rqDP7OSFmJIztzIFZgRnfbHiDiq6/H17zdmNKuBJ4KRKTnGfd7EHpvVf9XFx9Cudno7iANur/AOTflXuvE86opZ2CqNyWIAHqSdhVHWfX7raCxMAO4Z05CB03M5A/05qZ0r2H3NywfV7xnAORFExI/mYBV+Cr08RWJ9cwfSLp+n6LVLzeZwaPM/HqoPiD2oLnsdPUzzMeVWCkrk/RUd52+rHx6VJcIew+W5b5VrMjlm37EN3z5do490Y+YvQY3HSup8PcDWVjva28cbYxz45pMePfbLb/ABqdqdLM+U9pblQYZT0LbRDPeTqfzgFq6bpUVvGI4I0ijHRUUKPjgePr1NbVKVhVJKUpQhKUpQhK4LwZwhImsahBBePZ3MTlkPIkolt5H5jlHGMgGI5/i6bVZ/aD7Wijmy0odvdnKtIoDLEc4IGdi48Se6vjncCl2PCl9p5S+tpTPfFnNwjd5HV+o5iwZznc5xvjG43yNje4XaEpPW08Dg2V4BPErq0Ps752eS9u5ruV4JoAWEcaIkw5XKxxqBkjHXPTPwpfBntc+T2i2c1vdXN1b9pFmKNWRhExVAX587KACeXw8akY/aFrFxCfk+lrCwHemlm/ZrtkkIQpPwy3h1rf4LsIbSzEU6maZmkkmkAA5ndixOcg9MDJ8vqr3HC5x0KXrMRigaLPbc6XJsfIFV22+UX2om/u7cW4SEQwR8/OwBZmLsRjfvMOg69KsdTfNZt4On2/1p/0y2b3Z8f4sfmBVOJ7Ym7NiPD4Wi11PPXzGUyRuPAPAy7nWKhKVOScLNjKOrfEY/DNR8+kSp1Q/Ed4fdWds8btCpk+F1cGb4zbjqPMXC06Ur6BWVTlIaHZdpMPJe8fq6D6z+dUX2w6XLHepqOn92eADtSuCTyjZ8fOwpKMDnK9dga6lGotLbJ/tG/3EbD4Afn51V2bJJO5PWkNgVLiToMh8rbRVOwaGONn7jjtOHLQN/NCpf2ccepqloJMBJkws8YJ7reDDO/KwGR5bjJxmrZX50120m0a8GoWH9mxImjx3AGIJUgdEYjb6JA9BXbeDeMoNSthNAd9hIh96Nvot+R6EfdMkjMbtkreaOrjq4RLHofQ8FPUpSsabSlKUISlKUISlKUISlKUISlKUISlKUISlKUISlKo/HvtXttO/Zr+3ujssSEd0+HaEe716YJPl40IVs1bV4baJpriRY41GWZjgfAeJJ8AMk+FcX4g4+vNadrfTg1vZg8ss7bM6nqNugI+YDk/OIBIrRXQL3Vphcau5WMbx265UDfpy/MB6E55z4kYFXm0tEiQJGoRFGFVRgD6qfgoy7N+QWp4r0ijgvHTdp3HcPk+n2UZw3wrDZR8sS5YjvyH3mPx8B/CNh99TFKVWa0NFgufSyvmeXyG5O9WHSP/AApv8z/YKr1WLSf/AApf8z/YKrtLwfW/vVjE/wDT03+z3SlKUyoa9xzMpypIPocVv2/EEy/O5h5MM/f1++o2leHRtd9QTMNXPAbxPI7irEutQS7TR4PnjP3jvCtyx0KJXEiEsMZUHcZ8DmojRNG7Q87j9mP9Xp8PM/8ABm1fXiSEhOFX5w2zjwHp+NIPj7XVwk8+AW209WBAKvEGNJv2MrPceO4W7/i+HiNpDJl1IQbJ5fHI2yaiKnLbiUkcsyh1PUgb/WOh+6s02gxyrz27j4dR8PMfXWZknVANkFue5TKmiGISOnpJNsnMtOTh7Ed2mirU0KupVwGVgQwIyCDsQQeornl9pFxo1z8u045h/votyOXOWUjxT16r18M10u5tWjblcEH/AJ086xEZrLLE2ZvukKGvnw6a48Wnf8HmrbwrxRDqFstxbtlW2YHZkYY5kYeBGR6HII2IqXrjWncK3lndCbRQOWRgLiCRsQEHo2+64yfd3GdhjIrsi5xv18aiSRmN2yV1Kjq2VcImj0PFfaUpWNNpSlKEJSlKEJSlKEJSlKEJSlcy4yteIDKRaz26wb4aNORwPAMHEjZ9UOPhX0C5sF5e8MaXO0C6PdXaRIXkdUQdWZgqj4k7CqLr/tw0225gkhuXHzYVyucfvDhMeoJ69K5mfZpd3LhtRvWkx/E8p+AMmANvQ1aNI4Ds7fBSEMw+fJ32+O+wPwAptlHI7XJa9VdJKOHJhLzy08z7XUPecb6vrHdtl+Q2rbFwSCR4/tMBm8fcAHgatnDXsfgtIxNE5uZzuXYADfryL80/Ek+o6VuAVuafqbwnK9D1U9D/AF9ab/SbFnMOYWvnpF+qLoqlto3Zdkm458+Yt8HUZcbHavlWeWGK7XmQ8sgG/n9fmPX/APKr93ZPG2HGPwPwNMxzB+RyPBRK3Dn04EjDtRnRw08eB5LBSlKzKYrFpP8A4Uv+Z/sFV2rFpP8A4Uv+Z/sFV2loPrf3q5if+npv9nulKV6jjLEBRknoBTKiAEmwXmpjRtD7TvybJ4eHN/T1rZtNDSJe0uCNvm+H1+Z9B99aera4Ze6ndj+8/H09KUdI6Xsxefwr8VFFQgTV2Z3R7zzdwH5yWxrGuAjs4dl6EjbI8h6f8+MFSlZ442xiwUusrZayTrJD3DcBwCVlt7lkPMhIPp/zesVSFlocsnzeUebbfYOpr69zWjtaLxTRTSyAQAl3Ld8KTt9WjuF7OcAN4HoM+h8D/wA9K8x8Kd/vP3PDHvH08h8aktO0NIt/ebzPh8B4VI1IfPsEiHIfmi6LT4SaiNrsRaHPHDW3BxGRWO3t1RQqDAFZKUpQm+ZWwtaGgNaLAJSlK+L0lKUoQlKUoQlKUoQlKUoQlKUoQtS70qOT3lGfMbH7R+dQ91wp+7f6m/UfpVjpWZk8jNCplVhNJVZyMF+IyPp7qj3Okyx+8hx5jcfdWnXRKwS2Ubbsik+ZUZ+2nGV5/qC1yo6JtJvDJ4Ee4+FRI5CpBUkEdCKnLbX1deS5XI+lj7yB+IqRm4ahboCvwP65rUfhIZ2kIHqufvyKyOnglHay+/olIcJxWhJ6mzgdRcbJ7w63ytW64fyOe3YOvlncfX4/jUO6EHBBBHUHY1Px8PzRnMUg9eo+0bg1IfI2kAE8aN/ErEH8Pzr6KnY37Q8ivD8FNRpG6J/D6mHuIuR6haGk/wDhS/5n+wVXaucWlckMkaHZubGfVQPyrxHpIiH7JFZvpOen1AfhivDKlrS48SmqrBZ5o4WHIMbY6nO50A1UDY6DJJue4vmfyFb/AP1KC3GIRzv4t4fb+Q2rPdaTPKe/KoXyXOPs8frrFHwmPnSfYv6mvplY/wDcd4C68R0FVT5UUJv/ADds38Bew9SoO7vXlbmc5Ph5D0ArBVvi4ahHUM3xb9MVu2+nRp7qKPXGT9p3r6a2Nos0LE3oxWTO253gX1OZPt91TbfTJH91GPrjA+07VKWvCrHeRgvoNz9vT8as1KXfWyO0yVqm6MUkWchLz5D0z9Vp2mkxR+6oz5nc/aen1VuUpSbnFxuStjihjhbsxtAHIWSlKV5WVKUpQhKUpQhKUpQhf//Z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7892" name="Picture 12" descr="http://t1.gstatic.com/images?q=tbn:ANd9GcQwyVLreMMGN9R5VSa6Q0a04zP7lV8BtNm7Gg1ebbxsv4YgBOZe8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4929198"/>
            <a:ext cx="2143125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ru-RU" smtClean="0"/>
              <a:t> </a:t>
            </a:r>
            <a:r>
              <a:rPr lang="ru-RU" sz="3600" b="1" i="1" smtClean="0">
                <a:solidFill>
                  <a:srgbClr val="0000CC"/>
                </a:solidFill>
              </a:rPr>
              <a:t>Какой ты дома?</a:t>
            </a:r>
            <a:r>
              <a:rPr lang="ru-RU" smtClean="0"/>
              <a:t> </a:t>
            </a:r>
          </a:p>
          <a:p>
            <a:pPr marL="609600" indent="-609600" eaLnBrk="1" hangingPunct="1">
              <a:buFontTx/>
              <a:buNone/>
            </a:pPr>
            <a:r>
              <a:rPr lang="ru-RU" sz="3600" b="1" i="1" smtClean="0">
                <a:solidFill>
                  <a:srgbClr val="0000CC"/>
                </a:solidFill>
              </a:rPr>
              <a:t>Тебе не хочется идти на прогулку со своими родными…</a:t>
            </a:r>
          </a:p>
          <a:p>
            <a:pPr marL="609600" indent="-609600" eaLnBrk="1" hangingPunct="1"/>
            <a:endParaRPr lang="ru-RU" smtClean="0">
              <a:solidFill>
                <a:srgbClr val="0000CC"/>
              </a:solidFill>
            </a:endParaRP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FF0000"/>
                </a:solidFill>
                <a:latin typeface="Arial Black" pitchFamily="34" charset="0"/>
              </a:rPr>
              <a:t>1)Ты устраиваешь истерику, чтобы не идти гулять…</a:t>
            </a:r>
          </a:p>
          <a:p>
            <a:pPr marL="609600" indent="-609600" eaLnBrk="1" hangingPunct="1">
              <a:buFont typeface="Wingdings 2" pitchFamily="18" charset="2"/>
              <a:buNone/>
            </a:pPr>
            <a:endParaRPr lang="ru-RU" smtClean="0">
              <a:solidFill>
                <a:srgbClr val="0000CC"/>
              </a:solidFill>
            </a:endParaRP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C7E4A"/>
                </a:solidFill>
                <a:latin typeface="Arial Black" pitchFamily="34" charset="0"/>
              </a:rPr>
              <a:t>2)Ты идешь с ними гулять, чтобы они были довольны…</a:t>
            </a:r>
          </a:p>
        </p:txBody>
      </p:sp>
      <p:pic>
        <p:nvPicPr>
          <p:cNvPr id="38915" name="Picture 2" descr="http://t0.gstatic.com/images?q=tbn:ANd9GcRbEPkaNsSaqaDPTrJH_8RMQ083286yALV8c-2A9uwWte3ZXsj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5500702"/>
            <a:ext cx="3981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000125" y="928670"/>
            <a:ext cx="750093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solidFill>
                  <a:srgbClr val="CC9900"/>
                </a:solidFill>
                <a:cs typeface="Times New Roman" pitchFamily="18" charset="0"/>
              </a:rPr>
              <a:t>Каждый человек </a:t>
            </a:r>
            <a:r>
              <a:rPr lang="ru-RU" sz="7200" b="1" dirty="0">
                <a:solidFill>
                  <a:srgbClr val="FF0000"/>
                </a:solidFill>
                <a:cs typeface="Times New Roman" pitchFamily="18" charset="0"/>
              </a:rPr>
              <a:t>достоин</a:t>
            </a:r>
            <a:r>
              <a:rPr lang="ru-RU" sz="7200" b="1" dirty="0">
                <a:solidFill>
                  <a:srgbClr val="CC9900"/>
                </a:solidFill>
                <a:cs typeface="Times New Roman" pitchFamily="18" charset="0"/>
              </a:rPr>
              <a:t> уважения.</a:t>
            </a:r>
            <a:endParaRPr lang="ru-RU" sz="7200" b="1" dirty="0">
              <a:solidFill>
                <a:srgbClr val="A5002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5" descr="C:\Documents and Settings\Admin\Рабочий стол\ugol2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5181600"/>
            <a:ext cx="160020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15" descr="C:\Documents and Settings\Admin\Рабочий стол\ugol2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5181600"/>
            <a:ext cx="1706563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12" descr="C:\Documents and Settings\Admin\Рабочий стол\9aa644155f5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43100" y="2286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12" descr="C:\Documents and Settings\Admin\Рабочий стол\9aa644155f5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43100" y="61722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15" descr="C:\Documents and Settings\Admin\Рабочий стол\ugol2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304800"/>
            <a:ext cx="160020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15" descr="C:\Documents and Settings\Admin\Рабочий стол\ugol2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304800"/>
            <a:ext cx="175260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4" name="WordArt 7"/>
          <p:cNvSpPr>
            <a:spLocks noChangeArrowheads="1" noChangeShapeType="1" noTextEdit="1"/>
          </p:cNvSpPr>
          <p:nvPr/>
        </p:nvSpPr>
        <p:spPr bwMode="auto">
          <a:xfrm>
            <a:off x="1066800" y="1143000"/>
            <a:ext cx="7010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Каждый человек достоин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уважения?</a:t>
            </a: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838200" y="2833688"/>
            <a:ext cx="8077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/>
              <a:t>Каждый человек достоин уважения, если только он не считает себя лучше других.</a:t>
            </a:r>
          </a:p>
          <a:p>
            <a:endParaRPr lang="ru-RU" sz="4000" b="1"/>
          </a:p>
          <a:p>
            <a:r>
              <a:rPr lang="ru-RU" sz="4000"/>
              <a:t>                               </a:t>
            </a:r>
            <a:r>
              <a:rPr lang="ru-RU" sz="4000" i="1"/>
              <a:t>Джек Лондон</a:t>
            </a:r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2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 descr="clip_image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3725" y="333375"/>
            <a:ext cx="5851547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4" name="Rectangle 6"/>
          <p:cNvSpPr>
            <a:spLocks noGrp="1"/>
          </p:cNvSpPr>
          <p:nvPr>
            <p:ph type="body" idx="4294967295"/>
          </p:nvPr>
        </p:nvSpPr>
        <p:spPr>
          <a:xfrm>
            <a:off x="914400" y="5300663"/>
            <a:ext cx="8229600" cy="1079500"/>
          </a:xfrm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А ЦЕНИТЕ ИХ !</a:t>
            </a:r>
          </a:p>
          <a:p>
            <a:pPr>
              <a:defRPr/>
            </a:pPr>
            <a:endParaRPr lang="ru-RU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Результаты теста: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714348" y="1447800"/>
            <a:ext cx="8001056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2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Больше </a:t>
            </a:r>
            <a:r>
              <a:rPr lang="ru-RU" sz="28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8 </a:t>
            </a:r>
            <a:r>
              <a:rPr lang="ru-RU" sz="2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очков.</a:t>
            </a:r>
            <a:r>
              <a:rPr lang="ru-RU" sz="28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Ты любезен,  тебя уважают, ты нравишься окружающим , умеешь общаться с людьми. У тебя много друзей. Одно предостережение : никогда никому не позволяй злоупотреблять твоей добротой.</a:t>
            </a:r>
            <a:endParaRPr lang="ru-RU" sz="2800" dirty="0">
              <a:ea typeface="Arial Unicode MS" pitchFamily="34" charset="-128"/>
              <a:cs typeface="Times New Roman" pitchFamily="18" charset="0"/>
            </a:endParaRPr>
          </a:p>
          <a:p>
            <a:pPr eaLnBrk="0" hangingPunct="0"/>
            <a:r>
              <a:rPr lang="ru-RU" sz="2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От 4 до 8 очков:</a:t>
            </a:r>
            <a:r>
              <a:rPr lang="ru-RU" sz="28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Твоя доброта </a:t>
            </a:r>
            <a:r>
              <a:rPr lang="ru-RU" sz="2800" dirty="0">
                <a:ea typeface="Arial Unicode MS" pitchFamily="34" charset="-128"/>
                <a:cs typeface="Times New Roman" pitchFamily="18" charset="0"/>
              </a:rPr>
              <a:t>–</a:t>
            </a:r>
            <a:r>
              <a:rPr lang="ru-RU" sz="28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вопрос случая: добр ты не с каждым . Для кого </a:t>
            </a:r>
            <a:r>
              <a:rPr lang="ru-RU" sz="2800" dirty="0">
                <a:ea typeface="Arial Unicode MS" pitchFamily="34" charset="-128"/>
                <a:cs typeface="Times New Roman" pitchFamily="18" charset="0"/>
              </a:rPr>
              <a:t>–</a:t>
            </a:r>
            <a:r>
              <a:rPr lang="ru-RU" sz="28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то ты идёшь на всё , старайся быть со всеми ровным, чтобы не было на тебя обид.</a:t>
            </a:r>
            <a:endParaRPr lang="ru-RU" sz="2800" dirty="0"/>
          </a:p>
          <a:p>
            <a:pPr eaLnBrk="0" hangingPunct="0"/>
            <a:r>
              <a:rPr lang="ru-RU" sz="2800" b="1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Менее 4 очков .</a:t>
            </a:r>
            <a:r>
              <a:rPr lang="ru-RU" sz="2800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Тебе предстоит сложная работа над собой.</a:t>
            </a:r>
            <a:endParaRPr lang="ru-RU" sz="2800" dirty="0"/>
          </a:p>
          <a:p>
            <a:pPr eaLnBrk="0" hangingPunct="0"/>
            <a:r>
              <a:rPr lang="ru-RU" sz="2800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sz="2800" dirty="0"/>
          </a:p>
          <a:p>
            <a:pPr eaLnBrk="0" hangingPunct="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42" name="Picture 10" descr="Картинка 29 из 84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609600"/>
            <a:ext cx="8115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ланета укор.wav">
            <a:hlinkClick r:id="" action="ppaction://media"/>
          </p:cNvPr>
          <p:cNvPicPr>
            <a:picLocks noRot="1" noChangeAspect="1"/>
          </p:cNvPicPr>
          <p:nvPr>
            <a:wavAudioFile r:embed="rId1" name="планета укор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315200" y="3124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ntr" presetSubtype="3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" dur="20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40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formoza\Desktop\kartinka_so_spasibo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286808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4294967295"/>
          </p:nvPr>
        </p:nvSpPr>
        <p:spPr>
          <a:xfrm>
            <a:off x="1071538" y="857232"/>
            <a:ext cx="7158062" cy="5467368"/>
          </a:xfrm>
        </p:spPr>
        <p:txBody>
          <a:bodyPr/>
          <a:lstStyle/>
          <a:p>
            <a:r>
              <a:rPr lang="ru-RU" sz="2800" dirty="0" smtClean="0"/>
              <a:t>Цель:</a:t>
            </a:r>
          </a:p>
          <a:p>
            <a:r>
              <a:rPr lang="ru-RU" sz="2800" dirty="0" smtClean="0"/>
              <a:t>привлечь внимание детей к проблеме уважения друг другом, причинам уважения или отсутствия его; формировать нравственные качества человека.</a:t>
            </a:r>
          </a:p>
          <a:p>
            <a:pPr>
              <a:buFontTx/>
              <a:buNone/>
            </a:pPr>
            <a:r>
              <a:rPr lang="ru-RU" sz="2800" dirty="0" smtClean="0"/>
              <a:t>   Задачи:</a:t>
            </a:r>
          </a:p>
          <a:p>
            <a:pPr>
              <a:buFontTx/>
              <a:buNone/>
            </a:pPr>
            <a:r>
              <a:rPr lang="ru-RU" sz="2800" dirty="0" smtClean="0"/>
              <a:t>   познакомить с понятием “толерантность”;</a:t>
            </a:r>
          </a:p>
          <a:p>
            <a:r>
              <a:rPr lang="ru-RU" sz="2800" dirty="0" smtClean="0"/>
              <a:t>развивать стремление быть терпимым в обществе людей;</a:t>
            </a:r>
          </a:p>
          <a:p>
            <a:r>
              <a:rPr lang="ru-RU" sz="2800" dirty="0" smtClean="0"/>
              <a:t>развивать устную речь.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8" name="Picture 4" descr="детская дружб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428625" y="928688"/>
            <a:ext cx="8501063" cy="3571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626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Планета толерантности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43042" y="1214422"/>
            <a:ext cx="6643687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u="sng" dirty="0">
                <a:solidFill>
                  <a:srgbClr val="0000CC"/>
                </a:solidFill>
              </a:rPr>
              <a:t>ТОЛЕРАНТНОСТЬ</a:t>
            </a:r>
            <a:r>
              <a:rPr lang="ru-RU" sz="2400" dirty="0">
                <a:solidFill>
                  <a:srgbClr val="0000CC"/>
                </a:solidFill>
              </a:rPr>
              <a:t> – УВАЖЕНИЕ, ПРИНЯТИЕ ЛЮДЕЙ, КАКИМИ БЫ ОТЛИЧНЫМИ ОТ НАС ОНИ НЕ БЫЛИ. </a:t>
            </a:r>
          </a:p>
          <a:p>
            <a:pPr>
              <a:buFont typeface="Wingdings" pitchFamily="2" charset="2"/>
              <a:buChar char="v"/>
            </a:pPr>
            <a:endParaRPr lang="ru-RU" sz="2400" dirty="0">
              <a:solidFill>
                <a:srgbClr val="0000CC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>
                <a:solidFill>
                  <a:srgbClr val="0000CC"/>
                </a:solidFill>
              </a:rPr>
              <a:t>Люди разные, это нужно понимать и принимать. </a:t>
            </a:r>
          </a:p>
          <a:p>
            <a:pPr>
              <a:buFont typeface="Wingdings" pitchFamily="2" charset="2"/>
              <a:buChar char="v"/>
            </a:pPr>
            <a:endParaRPr lang="ru-RU" sz="2400" dirty="0">
              <a:solidFill>
                <a:srgbClr val="0000CC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>
                <a:solidFill>
                  <a:srgbClr val="0000CC"/>
                </a:solidFill>
              </a:rPr>
              <a:t>Человек имеет право быть ДРУГИМ!!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2" name="Picture 4" descr="детская дружб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/>
          </p:cNvSpPr>
          <p:nvPr/>
        </p:nvSpPr>
        <p:spPr bwMode="auto">
          <a:xfrm>
            <a:off x="468313" y="1484313"/>
            <a:ext cx="8229600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r>
              <a:rPr lang="ru-RU" sz="45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ТОЛЕРАНТНОСТЬ –</a:t>
            </a:r>
            <a:r>
              <a:rPr lang="ru-RU" sz="4500" b="1" dirty="0">
                <a:solidFill>
                  <a:srgbClr val="0000CC"/>
                </a:solidFill>
              </a:rPr>
              <a:t> </a:t>
            </a:r>
            <a:br>
              <a:rPr lang="ru-RU" sz="4500" b="1" dirty="0">
                <a:solidFill>
                  <a:srgbClr val="0000CC"/>
                </a:solidFill>
              </a:rPr>
            </a:br>
            <a:r>
              <a:rPr lang="ru-RU" sz="4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это уважение, принятие и понимание многообразия мира.</a:t>
            </a:r>
            <a:endParaRPr lang="ru-RU" sz="45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 descr="детская дружба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8194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3250" name="Rectangle 2"/>
          <p:cNvSpPr>
            <a:spLocks/>
          </p:cNvSpPr>
          <p:nvPr/>
        </p:nvSpPr>
        <p:spPr bwMode="auto">
          <a:xfrm>
            <a:off x="900113" y="3068638"/>
            <a:ext cx="7343775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hangingPunct="0">
              <a:defRPr/>
            </a:pPr>
            <a:r>
              <a:rPr lang="ru-RU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»</a:t>
            </a:r>
          </a:p>
        </p:txBody>
      </p:sp>
      <p:sp>
        <p:nvSpPr>
          <p:cNvPr id="8197" name="Прямоугольник 8"/>
          <p:cNvSpPr>
            <a:spLocks noChangeArrowheads="1"/>
          </p:cNvSpPr>
          <p:nvPr/>
        </p:nvSpPr>
        <p:spPr bwMode="auto">
          <a:xfrm>
            <a:off x="0" y="500063"/>
            <a:ext cx="8215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0000CC"/>
                </a:solidFill>
              </a:rPr>
              <a:t>       История толерантности</a:t>
            </a:r>
          </a:p>
        </p:txBody>
      </p:sp>
      <p:sp>
        <p:nvSpPr>
          <p:cNvPr id="8198" name="Прямоугольник 9"/>
          <p:cNvSpPr>
            <a:spLocks noChangeArrowheads="1"/>
          </p:cNvSpPr>
          <p:nvPr/>
        </p:nvSpPr>
        <p:spPr bwMode="auto">
          <a:xfrm>
            <a:off x="571500" y="1357313"/>
            <a:ext cx="807243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На рубеже 18-19 веков во Франции жил некто </a:t>
            </a:r>
            <a:r>
              <a:rPr lang="ru-RU" sz="2400" b="1" dirty="0">
                <a:solidFill>
                  <a:schemeClr val="tx2"/>
                </a:solidFill>
              </a:rPr>
              <a:t>Талейран </a:t>
            </a:r>
            <a:r>
              <a:rPr lang="ru-RU" sz="2400" b="1" dirty="0" err="1">
                <a:solidFill>
                  <a:schemeClr val="tx2"/>
                </a:solidFill>
              </a:rPr>
              <a:t>Перигор</a:t>
            </a:r>
            <a:r>
              <a:rPr lang="ru-RU" sz="2400" dirty="0">
                <a:solidFill>
                  <a:schemeClr val="tx2"/>
                </a:solidFill>
              </a:rPr>
              <a:t>, князь. Он отличался тем, что при разных правительствах оставался министром иностранных дел. Его особый талант был в том, что он умел учитывать настроения окружающих, уважать их, решать проблему, ища различные оптимальные(т.е. удобные для всех) выходы из сложившейся ситуации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5" descr="C:\Documents and Settings\Admin\Рабочий стол\ugol2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5181600"/>
            <a:ext cx="160020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15" descr="C:\Documents and Settings\Admin\Рабочий стол\ugol2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5181600"/>
            <a:ext cx="1706563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2" descr="http://www.lenagold.ru/fon/clipart/d/dev/deva62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2400" y="1676400"/>
            <a:ext cx="31305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11"/>
          <p:cNvSpPr>
            <a:spLocks noChangeArrowheads="1"/>
          </p:cNvSpPr>
          <p:nvPr/>
        </p:nvSpPr>
        <p:spPr bwMode="auto">
          <a:xfrm>
            <a:off x="2971800" y="2133600"/>
            <a:ext cx="5410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>
                <a:solidFill>
                  <a:srgbClr val="8C3441"/>
                </a:solidFill>
              </a:rPr>
              <a:t>Что такое </a:t>
            </a:r>
          </a:p>
          <a:p>
            <a:r>
              <a:rPr lang="ru-RU" sz="7200" b="1">
                <a:solidFill>
                  <a:srgbClr val="8C3441"/>
                </a:solidFill>
              </a:rPr>
              <a:t>уважение?</a:t>
            </a:r>
          </a:p>
        </p:txBody>
      </p:sp>
      <p:sp>
        <p:nvSpPr>
          <p:cNvPr id="10246" name="Овал 1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534400" y="6248400"/>
            <a:ext cx="609600" cy="609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pic>
        <p:nvPicPr>
          <p:cNvPr id="10247" name="Picture 12" descr="C:\Documents and Settings\Admin\Рабочий стол\9aa644155f5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43100" y="2286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2" descr="C:\Documents and Settings\Admin\Рабочий стол\9aa644155f5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43100" y="61722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5" descr="C:\Documents and Settings\Admin\Рабочий стол\ugol27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304800"/>
            <a:ext cx="160020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5" descr="C:\Documents and Settings\Admin\Рабочий стол\ugol27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62800" y="304800"/>
            <a:ext cx="175260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Картинка 3 из 328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381000"/>
            <a:ext cx="7162800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леопольд укороченный.wav">
            <a:hlinkClick r:id="" action="ppaction://media"/>
          </p:cNvPr>
          <p:cNvPicPr>
            <a:picLocks noRot="1" noChangeAspect="1"/>
          </p:cNvPicPr>
          <p:nvPr>
            <a:wavAudioFile r:embed="rId1" name="леопольд укороченный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8392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праздни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</Template>
  <TotalTime>68</TotalTime>
  <Words>569</Words>
  <Application>Microsoft Office PowerPoint</Application>
  <PresentationFormat>Экран (4:3)</PresentationFormat>
  <Paragraphs>74</Paragraphs>
  <Slides>35</Slides>
  <Notes>14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праздник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теста: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formoza</dc:creator>
  <cp:lastModifiedBy>user</cp:lastModifiedBy>
  <cp:revision>14</cp:revision>
  <dcterms:created xsi:type="dcterms:W3CDTF">2013-11-27T18:28:56Z</dcterms:created>
  <dcterms:modified xsi:type="dcterms:W3CDTF">2015-12-20T16:35:51Z</dcterms:modified>
</cp:coreProperties>
</file>