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832"/>
    <a:srgbClr val="E1E7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B5C905-EF35-4EBE-B74F-4401492B87C2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D605F0-113D-4772-B3C6-7039F74846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Татарченко</a:t>
            </a:r>
            <a:r>
              <a:rPr lang="ru-RU" dirty="0" smtClean="0"/>
              <a:t> В.</a:t>
            </a:r>
          </a:p>
          <a:p>
            <a:r>
              <a:rPr lang="ru-RU" dirty="0" smtClean="0"/>
              <a:t>ученица 9 класса.</a:t>
            </a:r>
          </a:p>
          <a:p>
            <a:r>
              <a:rPr lang="ru-RU" dirty="0" smtClean="0"/>
              <a:t>МБОУ М СОШ им. Жоры Ковалевского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Интересные факты о свете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svet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4724400" y="838200"/>
            <a:ext cx="3962400" cy="2971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Светлячки излучают холодное свечение через химическую реакцию со 100-процентной эффективностью. Ученые работают над имитацией светлячков для создания более экономичных светодиодов.</a:t>
            </a: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svet-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057400" y="3505200"/>
            <a:ext cx="6858000" cy="1981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Если бы Солнцу внезапно пришел конец, никто на Земле не заметил бы этого еще в течении 8 минут 17 секунд. Это время, которое требуется солнечному свету, чтобы достичь Земли. Но не беспокойтесь, у Солнца осталось топлива еще на 5 миллиардов лет.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svet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733800" y="3886200"/>
            <a:ext cx="50292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Радуга возникает, когда свет встречается с каплями воды в воздухе, преломляется и отражается внутри капли и снова преломляется, оставляя ее.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6990" y="2209800"/>
            <a:ext cx="50858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внимание.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svet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713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0" y="5105400"/>
            <a:ext cx="815340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Солнце на самом деле белое, если смотреть из космоса, так как его свет не рассеивается нашей атмосферой. С Венеры вы вообще не увидите Солнце, так как там атмосфера слишком плотная.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svet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990600" y="4953000"/>
            <a:ext cx="72390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Солнечный свет может проникать на глубину океана примерно на 80 метров. Если спуститься на 2000 метров глубже, то там можно обнаружить </a:t>
            </a:r>
            <a:r>
              <a:rPr lang="ru-RU" dirty="0" err="1" smtClean="0">
                <a:solidFill>
                  <a:schemeClr val="tx1"/>
                </a:solidFill>
              </a:rPr>
              <a:t>биолюминесцентного</a:t>
            </a:r>
            <a:r>
              <a:rPr lang="ru-RU" dirty="0" smtClean="0">
                <a:solidFill>
                  <a:schemeClr val="tx1"/>
                </a:solidFill>
              </a:rPr>
              <a:t> морского черта, который заманивает своих жертв. Светящейся плотью.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svet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447800" y="3886200"/>
            <a:ext cx="5638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Растения зеленые, так как они отражают зеленый свет и впитывают другие цвета для фотосинтеза. Если вы поместите растение под зеленый свет, оно, скорее всего, погибнет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svet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554" cy="685800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4038600" y="1447800"/>
            <a:ext cx="45720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Северное и южное полярное сияние возникает, когда «ветер» от солнечных вспышек взаимодействует с частицами земной атмосферы. Согласно легендам эскимосов, полярное сияние – это души умерших, играющих в футбол с головой моржа.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svet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Блок-схема: перфолента 4"/>
          <p:cNvSpPr/>
          <p:nvPr/>
        </p:nvSpPr>
        <p:spPr>
          <a:xfrm>
            <a:off x="304800" y="5257800"/>
            <a:ext cx="4191000" cy="1600200"/>
          </a:xfrm>
          <a:prstGeom prst="flowChartPunchedTap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За 1 секунду Солнце излучает достаточно энергии, чтобы обеспечить ею весь мир в течение миллиона лет.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svet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4495800" y="5181600"/>
            <a:ext cx="44196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двойной радуге, свет  отражается дважды внутри каждой капли воды, а цвета во внешней радуге расположены в обратном порядке.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svet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Блок-схема: подготовка 4"/>
          <p:cNvSpPr/>
          <p:nvPr/>
        </p:nvSpPr>
        <p:spPr>
          <a:xfrm>
            <a:off x="0" y="4800600"/>
            <a:ext cx="5029200" cy="2057400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Некоторые животные видят свет, который мы не можем видеть. Пчелы видят ультрафиолетовый свет, в то время как гремучие змеи видят инфракрасный свет.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svet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444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28600" y="152400"/>
            <a:ext cx="4724400" cy="1371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Когда свет проходит через разные вещества, он замедляется и преломляется. Таким образом линза фокусирует лучи в одной точке и может поджечь бумагу.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0F1F4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</TotalTime>
  <Words>347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Интересные факты о свете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свете </dc:title>
  <dc:creator>Grey Wolf</dc:creator>
  <cp:lastModifiedBy>Grey Wolf</cp:lastModifiedBy>
  <cp:revision>18</cp:revision>
  <dcterms:created xsi:type="dcterms:W3CDTF">2015-12-10T14:06:19Z</dcterms:created>
  <dcterms:modified xsi:type="dcterms:W3CDTF">2015-12-10T16:57:23Z</dcterms:modified>
</cp:coreProperties>
</file>