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706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57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6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568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39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56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2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91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95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0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D93C22-3A76-484C-B4BC-B903EA0BE70A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3541FE-F198-47E1-B7EB-9B550BD302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632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4004"/>
            <a:ext cx="12100844" cy="1146076"/>
          </a:xfrm>
        </p:spPr>
        <p:txBody>
          <a:bodyPr>
            <a:normAutofit fontScale="90000"/>
          </a:bodyPr>
          <a:lstStyle/>
          <a:p>
            <a:r>
              <a:rPr lang="ru-RU" sz="6600" dirty="0" err="1" smtClean="0"/>
              <a:t>Джеоргуыбайы</a:t>
            </a:r>
            <a:r>
              <a:rPr lang="ru-RU" sz="6600" dirty="0" smtClean="0"/>
              <a:t> м</a:t>
            </a:r>
            <a:r>
              <a:rPr lang="en-US" sz="6600" dirty="0" smtClean="0"/>
              <a:t>æ</a:t>
            </a:r>
            <a:r>
              <a:rPr lang="ru-RU" sz="6600" dirty="0" err="1" smtClean="0"/>
              <a:t>йы</a:t>
            </a:r>
            <a:r>
              <a:rPr lang="ru-RU" sz="6600" dirty="0" smtClean="0"/>
              <a:t> 16-</a:t>
            </a:r>
            <a:r>
              <a:rPr lang="en-US" sz="6600" dirty="0" smtClean="0"/>
              <a:t>æ</a:t>
            </a:r>
            <a:r>
              <a:rPr lang="ru-RU" sz="6600" dirty="0" smtClean="0"/>
              <a:t>м бон.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119" y="1187528"/>
            <a:ext cx="10058400" cy="1143000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solidFill>
                  <a:schemeClr val="tx1"/>
                </a:solidFill>
              </a:rPr>
              <a:t>                  </a:t>
            </a:r>
            <a:r>
              <a:rPr lang="ru-RU" sz="6600" cap="non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Къуырис</a:t>
            </a:r>
            <a:r>
              <a:rPr lang="en-US" sz="6600" cap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æ</a:t>
            </a:r>
            <a:r>
              <a:rPr lang="ru-RU" sz="6600" cap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р.</a:t>
            </a:r>
            <a:endParaRPr lang="ru-RU" sz="66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44" y="2229256"/>
            <a:ext cx="2846894" cy="3893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62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95" y="444381"/>
            <a:ext cx="119520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Куырттаты</a:t>
            </a:r>
            <a:r>
              <a:rPr lang="ru-RU" sz="2400" dirty="0" smtClean="0"/>
              <a:t> комы б</a:t>
            </a:r>
            <a:r>
              <a:rPr lang="en-US" sz="2400" dirty="0" smtClean="0"/>
              <a:t>æ</a:t>
            </a:r>
            <a:r>
              <a:rPr lang="ru-RU" sz="2400" dirty="0" err="1" smtClean="0"/>
              <a:t>стаст</a:t>
            </a:r>
            <a:r>
              <a:rPr lang="en-US" sz="2400" dirty="0" smtClean="0"/>
              <a:t>æ</a:t>
            </a:r>
            <a:r>
              <a:rPr lang="ru-RU" sz="2400" dirty="0" smtClean="0"/>
              <a:t>у, </a:t>
            </a:r>
            <a:r>
              <a:rPr lang="ru-RU" sz="2400" dirty="0" err="1"/>
              <a:t>Ф</a:t>
            </a:r>
            <a:r>
              <a:rPr lang="ru-RU" sz="2400" dirty="0" err="1" smtClean="0"/>
              <a:t>ыййагдоны</a:t>
            </a:r>
            <a:r>
              <a:rPr lang="ru-RU" sz="2400" dirty="0" smtClean="0"/>
              <a:t> </a:t>
            </a:r>
            <a:r>
              <a:rPr lang="ru-RU" sz="2400" dirty="0" err="1" smtClean="0"/>
              <a:t>рахиз</a:t>
            </a:r>
            <a:r>
              <a:rPr lang="ru-RU" sz="2400" dirty="0" smtClean="0"/>
              <a:t> фарс, б</a:t>
            </a:r>
            <a:r>
              <a:rPr lang="en-US" sz="2400" dirty="0" smtClean="0"/>
              <a:t>æ</a:t>
            </a:r>
            <a:r>
              <a:rPr lang="ru-RU" sz="2400" dirty="0" err="1" smtClean="0"/>
              <a:t>рзонд</a:t>
            </a:r>
            <a:r>
              <a:rPr lang="ru-RU" sz="2400" dirty="0" smtClean="0"/>
              <a:t> </a:t>
            </a:r>
            <a:r>
              <a:rPr lang="ru-RU" sz="2400" dirty="0" err="1" smtClean="0"/>
              <a:t>къардиуы</a:t>
            </a:r>
            <a:r>
              <a:rPr lang="ru-RU" sz="2400" dirty="0" smtClean="0"/>
              <a:t> (обрыв, крутизна) с</a:t>
            </a:r>
            <a:r>
              <a:rPr lang="en-US" sz="2400" dirty="0" smtClean="0"/>
              <a:t>æ</a:t>
            </a:r>
            <a:r>
              <a:rPr lang="ru-RU" sz="2400" dirty="0" err="1" smtClean="0"/>
              <a:t>рм</a:t>
            </a:r>
            <a:r>
              <a:rPr lang="en-US" sz="2400" dirty="0" smtClean="0"/>
              <a:t>æ </a:t>
            </a:r>
            <a:r>
              <a:rPr lang="en-US" sz="2400" dirty="0" err="1" smtClean="0"/>
              <a:t>æ</a:t>
            </a:r>
            <a:r>
              <a:rPr lang="ru-RU" sz="2400" dirty="0" smtClean="0"/>
              <a:t>р</a:t>
            </a:r>
            <a:r>
              <a:rPr lang="en-US" sz="2400" dirty="0" smtClean="0"/>
              <a:t>æ</a:t>
            </a:r>
            <a:r>
              <a:rPr lang="ru-RU" sz="2400" dirty="0" err="1" smtClean="0"/>
              <a:t>нцад</a:t>
            </a:r>
            <a:r>
              <a:rPr lang="ru-RU" sz="2400" dirty="0" smtClean="0"/>
              <a:t> Л</a:t>
            </a:r>
            <a:r>
              <a:rPr lang="en-US" sz="2400" dirty="0" smtClean="0"/>
              <a:t>æ</a:t>
            </a:r>
            <a:r>
              <a:rPr lang="ru-RU" sz="2400" dirty="0" smtClean="0"/>
              <a:t>ц. </a:t>
            </a:r>
            <a:r>
              <a:rPr lang="ru-RU" sz="2400" dirty="0" err="1" smtClean="0"/>
              <a:t>Незаманы</a:t>
            </a:r>
            <a:r>
              <a:rPr lang="ru-RU" sz="2400" dirty="0" smtClean="0"/>
              <a:t>, дам, нарты </a:t>
            </a:r>
            <a:r>
              <a:rPr lang="ru-RU" sz="2400" dirty="0" err="1" smtClean="0"/>
              <a:t>уынафф</a:t>
            </a:r>
            <a:r>
              <a:rPr lang="en-US" sz="2400" dirty="0" smtClean="0"/>
              <a:t>æ</a:t>
            </a:r>
            <a:r>
              <a:rPr lang="ru-RU" sz="2400" dirty="0" smtClean="0"/>
              <a:t>дон (совет) </a:t>
            </a:r>
            <a:r>
              <a:rPr lang="ru-RU" sz="2400" dirty="0" err="1" smtClean="0"/>
              <a:t>уыцы</a:t>
            </a:r>
            <a:r>
              <a:rPr lang="ru-RU" sz="2400" dirty="0" smtClean="0"/>
              <a:t> </a:t>
            </a:r>
            <a:r>
              <a:rPr lang="ru-RU" sz="2400" dirty="0" err="1" smtClean="0"/>
              <a:t>хъ</a:t>
            </a:r>
            <a:r>
              <a:rPr lang="en-US" sz="2400" dirty="0" smtClean="0"/>
              <a:t>æ</a:t>
            </a:r>
            <a:r>
              <a:rPr lang="ru-RU" sz="2400" dirty="0" err="1" smtClean="0"/>
              <a:t>уы</a:t>
            </a:r>
            <a:r>
              <a:rPr lang="ru-RU" sz="2400" dirty="0" smtClean="0"/>
              <a:t> </a:t>
            </a:r>
            <a:r>
              <a:rPr lang="ru-RU" sz="2400" dirty="0" err="1" smtClean="0"/>
              <a:t>уыдис</a:t>
            </a:r>
            <a:r>
              <a:rPr lang="ru-RU" sz="2400" dirty="0" smtClean="0"/>
              <a:t>. Й</a:t>
            </a:r>
            <a:r>
              <a:rPr lang="en-US" sz="2400" dirty="0" smtClean="0"/>
              <a:t>æ </a:t>
            </a:r>
            <a:r>
              <a:rPr lang="ru-RU" sz="2400" dirty="0" err="1" smtClean="0"/>
              <a:t>бакомкомм</a:t>
            </a:r>
            <a:r>
              <a:rPr lang="en-US" sz="2400" dirty="0" smtClean="0"/>
              <a:t>æ, </a:t>
            </a:r>
            <a:r>
              <a:rPr lang="ru-RU" sz="2400" dirty="0" smtClean="0"/>
              <a:t>доны </a:t>
            </a:r>
            <a:r>
              <a:rPr lang="ru-RU" sz="2400" dirty="0" err="1" smtClean="0"/>
              <a:t>инн</a:t>
            </a:r>
            <a:r>
              <a:rPr lang="en-US" sz="2400" dirty="0" smtClean="0"/>
              <a:t>æ </a:t>
            </a:r>
            <a:r>
              <a:rPr lang="ru-RU" sz="2400" dirty="0" smtClean="0"/>
              <a:t>фарс, </a:t>
            </a:r>
            <a:r>
              <a:rPr lang="ru-RU" sz="2400" dirty="0" err="1" smtClean="0"/>
              <a:t>ис</a:t>
            </a:r>
            <a:r>
              <a:rPr lang="ru-RU" sz="2400" dirty="0" smtClean="0"/>
              <a:t> </a:t>
            </a:r>
            <a:r>
              <a:rPr lang="en-US" sz="2400" dirty="0" smtClean="0"/>
              <a:t>æ</a:t>
            </a:r>
            <a:r>
              <a:rPr lang="ru-RU" sz="2400" dirty="0" err="1" smtClean="0"/>
              <a:t>рт</a:t>
            </a:r>
            <a:r>
              <a:rPr lang="en-US" sz="2400" dirty="0" smtClean="0"/>
              <a:t>æ </a:t>
            </a:r>
            <a:r>
              <a:rPr lang="ru-RU" sz="2400" dirty="0" err="1" smtClean="0"/>
              <a:t>хъ</a:t>
            </a:r>
            <a:r>
              <a:rPr lang="en-US" sz="2400" dirty="0" smtClean="0"/>
              <a:t>æ</a:t>
            </a:r>
            <a:r>
              <a:rPr lang="ru-RU" sz="2400" dirty="0" err="1" smtClean="0"/>
              <a:t>уы</a:t>
            </a:r>
            <a:r>
              <a:rPr lang="ru-RU" sz="2400" dirty="0" smtClean="0"/>
              <a:t>: </a:t>
            </a:r>
            <a:r>
              <a:rPr lang="ru-RU" sz="2400" dirty="0" err="1"/>
              <a:t>У</a:t>
            </a:r>
            <a:r>
              <a:rPr lang="ru-RU" sz="2400" dirty="0" err="1" smtClean="0"/>
              <a:t>ырыхъ</a:t>
            </a:r>
            <a:r>
              <a:rPr lang="en-US" sz="2400" dirty="0" smtClean="0"/>
              <a:t>æ</a:t>
            </a:r>
            <a:r>
              <a:rPr lang="ru-RU" sz="2400" dirty="0" smtClean="0"/>
              <a:t>у, </a:t>
            </a:r>
            <a:r>
              <a:rPr lang="ru-RU" sz="2400" dirty="0" err="1"/>
              <a:t>К</a:t>
            </a:r>
            <a:r>
              <a:rPr lang="ru-RU" sz="2400" dirty="0" err="1" smtClean="0"/>
              <a:t>ъадат</a:t>
            </a:r>
            <a:r>
              <a:rPr lang="ru-RU" sz="2400" dirty="0" smtClean="0"/>
              <a:t> </a:t>
            </a:r>
            <a:r>
              <a:rPr lang="en-US" sz="2400" dirty="0" smtClean="0"/>
              <a:t>æ</a:t>
            </a:r>
            <a:r>
              <a:rPr lang="ru-RU" sz="2400" dirty="0" smtClean="0"/>
              <a:t>м</a:t>
            </a:r>
            <a:r>
              <a:rPr lang="en-US" sz="2400" dirty="0" smtClean="0"/>
              <a:t>æ </a:t>
            </a:r>
            <a:r>
              <a:rPr lang="ru-RU" sz="2400" dirty="0" err="1"/>
              <a:t>Ц</a:t>
            </a:r>
            <a:r>
              <a:rPr lang="ru-RU" sz="2400" dirty="0" err="1" smtClean="0"/>
              <a:t>ымыти</a:t>
            </a:r>
            <a:r>
              <a:rPr lang="ru-RU" sz="2400" dirty="0" smtClean="0"/>
              <a:t>. </a:t>
            </a:r>
            <a:r>
              <a:rPr lang="ru-RU" sz="2400" dirty="0" err="1" smtClean="0"/>
              <a:t>Уыдонм</a:t>
            </a:r>
            <a:r>
              <a:rPr lang="en-US" sz="2400" dirty="0" smtClean="0"/>
              <a:t>æ </a:t>
            </a:r>
            <a:r>
              <a:rPr lang="ru-RU" sz="2400" dirty="0" err="1" smtClean="0"/>
              <a:t>дард</a:t>
            </a:r>
            <a:r>
              <a:rPr lang="ru-RU" sz="2400" dirty="0" smtClean="0"/>
              <a:t> н</a:t>
            </a:r>
            <a:r>
              <a:rPr lang="en-US" sz="2400" dirty="0" smtClean="0"/>
              <a:t>æ</a:t>
            </a:r>
            <a:r>
              <a:rPr lang="ru-RU" sz="2400" dirty="0" smtClean="0"/>
              <a:t>у </a:t>
            </a:r>
            <a:r>
              <a:rPr lang="ru-RU" sz="2400" dirty="0" err="1"/>
              <a:t>Ф</a:t>
            </a:r>
            <a:r>
              <a:rPr lang="ru-RU" sz="2400" dirty="0" err="1" smtClean="0"/>
              <a:t>ыййагдоны</a:t>
            </a:r>
            <a:r>
              <a:rPr lang="ru-RU" sz="2400" dirty="0" smtClean="0"/>
              <a:t> посёлок д</a:t>
            </a:r>
            <a:r>
              <a:rPr lang="en-US" sz="2400" dirty="0" smtClean="0"/>
              <a:t>æ</a:t>
            </a:r>
            <a:r>
              <a:rPr lang="ru-RU" sz="2400" dirty="0" smtClean="0"/>
              <a:t>р.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31" y="2273002"/>
            <a:ext cx="6640080" cy="3810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5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969" y="363415"/>
            <a:ext cx="10721708" cy="562707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Дандамид</a:t>
            </a:r>
            <a:r>
              <a:rPr lang="ru-RU" b="1" dirty="0" smtClean="0"/>
              <a:t> </a:t>
            </a:r>
            <a:r>
              <a:rPr lang="ru-RU" b="1" dirty="0" err="1" smtClean="0"/>
              <a:t>æмæ Амизок</a:t>
            </a:r>
            <a:endParaRPr lang="ru-RU" dirty="0" smtClean="0"/>
          </a:p>
          <a:p>
            <a:r>
              <a:rPr lang="ru-RU" b="1" dirty="0" err="1" smtClean="0"/>
              <a:t>Скифтæм тынг</a:t>
            </a:r>
            <a:r>
              <a:rPr lang="ru-RU" b="1" dirty="0" smtClean="0"/>
              <a:t> </a:t>
            </a:r>
            <a:r>
              <a:rPr lang="ru-RU" b="1" dirty="0" err="1" smtClean="0"/>
              <a:t>кадджын</a:t>
            </a:r>
            <a:r>
              <a:rPr lang="ru-RU" b="1" dirty="0" smtClean="0"/>
              <a:t> </a:t>
            </a:r>
            <a:r>
              <a:rPr lang="ru-RU" b="1" dirty="0" err="1" smtClean="0"/>
              <a:t>уыд</a:t>
            </a:r>
            <a:r>
              <a:rPr lang="ru-RU" b="1" dirty="0" smtClean="0"/>
              <a:t> </a:t>
            </a:r>
            <a:r>
              <a:rPr lang="ru-RU" b="1" dirty="0" err="1" smtClean="0"/>
              <a:t>æфсымæрдзинад, хæлардзинад.</a:t>
            </a:r>
            <a:r>
              <a:rPr lang="ru-RU" b="1" dirty="0" smtClean="0"/>
              <a:t> </a:t>
            </a:r>
            <a:r>
              <a:rPr lang="ru-RU" b="1" dirty="0" err="1" smtClean="0"/>
              <a:t>Уый</a:t>
            </a:r>
            <a:r>
              <a:rPr lang="ru-RU" b="1" dirty="0" smtClean="0"/>
              <a:t> </a:t>
            </a:r>
            <a:r>
              <a:rPr lang="ru-RU" b="1" dirty="0" err="1" smtClean="0"/>
              <a:t>тыххæй бæлвырд æвдисæн баззад</a:t>
            </a:r>
            <a:r>
              <a:rPr lang="ru-RU" b="1" dirty="0" smtClean="0"/>
              <a:t> </a:t>
            </a:r>
            <a:r>
              <a:rPr lang="ru-RU" b="1" dirty="0" err="1" smtClean="0"/>
              <a:t>историйы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Иу</a:t>
            </a:r>
            <a:r>
              <a:rPr lang="ru-RU" b="1" dirty="0" smtClean="0"/>
              <a:t> </a:t>
            </a:r>
            <a:r>
              <a:rPr lang="ru-RU" b="1" dirty="0" err="1" smtClean="0"/>
              <a:t>заман</a:t>
            </a:r>
            <a:r>
              <a:rPr lang="ru-RU" b="1" dirty="0" smtClean="0"/>
              <a:t> </a:t>
            </a:r>
            <a:r>
              <a:rPr lang="ru-RU" b="1" dirty="0" err="1" smtClean="0"/>
              <a:t>скифтæм знæгтæ æрбабырстой.</a:t>
            </a:r>
            <a:r>
              <a:rPr lang="ru-RU" b="1" dirty="0" smtClean="0"/>
              <a:t> </a:t>
            </a:r>
            <a:r>
              <a:rPr lang="ru-RU" b="1" dirty="0" err="1" smtClean="0"/>
              <a:t>Уыдон</a:t>
            </a:r>
            <a:r>
              <a:rPr lang="ru-RU" b="1" dirty="0" smtClean="0"/>
              <a:t> </a:t>
            </a:r>
            <a:r>
              <a:rPr lang="ru-RU" b="1" dirty="0" err="1" smtClean="0"/>
              <a:t>уыдысты</a:t>
            </a:r>
            <a:r>
              <a:rPr lang="ru-RU" b="1" dirty="0" smtClean="0"/>
              <a:t> </a:t>
            </a:r>
            <a:r>
              <a:rPr lang="ru-RU" b="1" dirty="0" err="1" smtClean="0"/>
              <a:t>бирæ æмæ æнæхатыр.</a:t>
            </a:r>
            <a:r>
              <a:rPr lang="ru-RU" b="1" dirty="0" smtClean="0"/>
              <a:t> </a:t>
            </a:r>
            <a:r>
              <a:rPr lang="ru-RU" b="1" dirty="0" err="1" smtClean="0"/>
              <a:t>Скифтæй бирæты фæцагътой, бирæты </a:t>
            </a:r>
            <a:r>
              <a:rPr lang="ru-RU" b="1" dirty="0" smtClean="0"/>
              <a:t>та </a:t>
            </a:r>
            <a:r>
              <a:rPr lang="ru-RU" b="1" dirty="0" err="1" smtClean="0"/>
              <a:t>дзы</a:t>
            </a:r>
            <a:r>
              <a:rPr lang="ru-RU" b="1" dirty="0" smtClean="0"/>
              <a:t> </a:t>
            </a:r>
            <a:r>
              <a:rPr lang="ru-RU" b="1" dirty="0" err="1" smtClean="0"/>
              <a:t>уацары</a:t>
            </a:r>
            <a:r>
              <a:rPr lang="ru-RU" b="1" dirty="0" smtClean="0"/>
              <a:t> </a:t>
            </a:r>
            <a:r>
              <a:rPr lang="ru-RU" b="1" dirty="0" err="1" smtClean="0"/>
              <a:t>райстой</a:t>
            </a:r>
            <a:r>
              <a:rPr lang="ru-RU" b="1" dirty="0" smtClean="0"/>
              <a:t>. </a:t>
            </a:r>
            <a:r>
              <a:rPr lang="ru-RU" b="1" dirty="0" err="1" smtClean="0"/>
              <a:t>Уацайрæгтимæ уыд</a:t>
            </a:r>
            <a:r>
              <a:rPr lang="ru-RU" b="1" dirty="0" smtClean="0"/>
              <a:t> </a:t>
            </a:r>
            <a:r>
              <a:rPr lang="ru-RU" b="1" dirty="0" err="1" smtClean="0"/>
              <a:t>æрыгон скифаг</a:t>
            </a:r>
            <a:r>
              <a:rPr lang="ru-RU" b="1" dirty="0" smtClean="0"/>
              <a:t> </a:t>
            </a:r>
            <a:r>
              <a:rPr lang="ru-RU" b="1" dirty="0" err="1" smtClean="0"/>
              <a:t>хæстон Амизок</a:t>
            </a:r>
            <a:r>
              <a:rPr lang="ru-RU" b="1" dirty="0" smtClean="0"/>
              <a:t> </a:t>
            </a:r>
            <a:r>
              <a:rPr lang="ru-RU" b="1" dirty="0" err="1" smtClean="0"/>
              <a:t>дæр.</a:t>
            </a:r>
            <a:r>
              <a:rPr lang="ru-RU" b="1" dirty="0" smtClean="0"/>
              <a:t> </a:t>
            </a:r>
            <a:r>
              <a:rPr lang="ru-RU" b="1" dirty="0" err="1" smtClean="0"/>
              <a:t>Хæсты хæдразмæ уый</a:t>
            </a:r>
            <a:r>
              <a:rPr lang="ru-RU" b="1" dirty="0" smtClean="0"/>
              <a:t> </a:t>
            </a:r>
            <a:r>
              <a:rPr lang="ru-RU" b="1" dirty="0" err="1" smtClean="0"/>
              <a:t>æрдхорд-æфсымæр скодта</a:t>
            </a:r>
            <a:r>
              <a:rPr lang="ru-RU" b="1" dirty="0" smtClean="0"/>
              <a:t> </a:t>
            </a:r>
            <a:r>
              <a:rPr lang="ru-RU" b="1" dirty="0" err="1" smtClean="0"/>
              <a:t>йæхи æмгар лæппу Дандамидимæ.</a:t>
            </a:r>
            <a:r>
              <a:rPr lang="ru-RU" b="1" dirty="0" smtClean="0"/>
              <a:t> </a:t>
            </a:r>
            <a:r>
              <a:rPr lang="ru-RU" b="1" dirty="0" err="1" smtClean="0"/>
              <a:t>Дыууæ лæппуйы кæрæдзиуыл афтæ æнувыд уыдысты</a:t>
            </a:r>
            <a:r>
              <a:rPr lang="ru-RU" b="1" dirty="0" smtClean="0"/>
              <a:t>, </a:t>
            </a:r>
            <a:r>
              <a:rPr lang="ru-RU" b="1" dirty="0" err="1" smtClean="0"/>
              <a:t>кæрæдзийы афтæ бирæ уарзтой</a:t>
            </a:r>
            <a:r>
              <a:rPr lang="ru-RU" b="1" dirty="0" smtClean="0"/>
              <a:t>, </a:t>
            </a:r>
            <a:r>
              <a:rPr lang="ru-RU" b="1" dirty="0" err="1" smtClean="0"/>
              <a:t>æмæ Дандамид</a:t>
            </a:r>
            <a:r>
              <a:rPr lang="ru-RU" b="1" dirty="0" smtClean="0"/>
              <a:t> </a:t>
            </a:r>
            <a:r>
              <a:rPr lang="ru-RU" b="1" dirty="0" err="1" smtClean="0"/>
              <a:t>уайтагъд</a:t>
            </a:r>
            <a:r>
              <a:rPr lang="ru-RU" b="1" dirty="0" smtClean="0"/>
              <a:t> </a:t>
            </a:r>
            <a:r>
              <a:rPr lang="ru-RU" b="1" dirty="0" err="1" smtClean="0"/>
              <a:t>цæугæдоны сæрты баленк</a:t>
            </a:r>
            <a:r>
              <a:rPr lang="ru-RU" b="1" dirty="0" smtClean="0"/>
              <a:t> </a:t>
            </a:r>
            <a:r>
              <a:rPr lang="ru-RU" b="1" dirty="0" err="1" smtClean="0"/>
              <a:t>кодта</a:t>
            </a:r>
            <a:r>
              <a:rPr lang="ru-RU" b="1" dirty="0" smtClean="0"/>
              <a:t> </a:t>
            </a:r>
            <a:r>
              <a:rPr lang="ru-RU" b="1" dirty="0" err="1" smtClean="0"/>
              <a:t>знæгтæм, цæмæй баххуыс</a:t>
            </a:r>
            <a:r>
              <a:rPr lang="ru-RU" b="1" dirty="0" smtClean="0"/>
              <a:t> </a:t>
            </a:r>
            <a:r>
              <a:rPr lang="ru-RU" b="1" dirty="0" err="1" smtClean="0"/>
              <a:t>кæна йе</a:t>
            </a:r>
            <a:r>
              <a:rPr lang="ru-RU" b="1" dirty="0" smtClean="0"/>
              <a:t> '</a:t>
            </a:r>
            <a:r>
              <a:rPr lang="ru-RU" b="1" dirty="0" err="1" smtClean="0"/>
              <a:t>рдхорд</a:t>
            </a:r>
            <a:r>
              <a:rPr lang="ru-RU" b="1" dirty="0" smtClean="0"/>
              <a:t> </a:t>
            </a:r>
            <a:r>
              <a:rPr lang="ru-RU" b="1" dirty="0" err="1" smtClean="0"/>
              <a:t>Амизокæн.</a:t>
            </a:r>
            <a:endParaRPr lang="ru-RU" b="1" dirty="0" smtClean="0"/>
          </a:p>
          <a:p>
            <a:r>
              <a:rPr lang="ru-RU" b="1" dirty="0" err="1" smtClean="0"/>
              <a:t>Знæгтæ Дандамиды</a:t>
            </a:r>
            <a:r>
              <a:rPr lang="ru-RU" b="1" dirty="0" smtClean="0"/>
              <a:t> </a:t>
            </a:r>
            <a:r>
              <a:rPr lang="ru-RU" b="1" dirty="0" err="1" smtClean="0"/>
              <a:t>æрцахстой æмæ йæ бакодтой</a:t>
            </a:r>
            <a:r>
              <a:rPr lang="ru-RU" b="1" dirty="0" smtClean="0"/>
              <a:t> </a:t>
            </a:r>
            <a:r>
              <a:rPr lang="ru-RU" b="1" dirty="0" err="1" smtClean="0"/>
              <a:t>сæ фæтæгмæ.</a:t>
            </a:r>
            <a:r>
              <a:rPr lang="ru-RU" b="1" dirty="0" smtClean="0"/>
              <a:t> </a:t>
            </a:r>
            <a:r>
              <a:rPr lang="ru-RU" b="1" dirty="0" err="1" smtClean="0"/>
              <a:t>Уый</a:t>
            </a:r>
            <a:r>
              <a:rPr lang="ru-RU" b="1" dirty="0" smtClean="0"/>
              <a:t> </a:t>
            </a:r>
            <a:r>
              <a:rPr lang="ru-RU" b="1" dirty="0" err="1" smtClean="0"/>
              <a:t>йæ бафарста</a:t>
            </a:r>
            <a:r>
              <a:rPr lang="ru-RU" b="1" dirty="0" smtClean="0">
                <a:sym typeface="Symbol"/>
              </a:rPr>
              <a:t>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 err="1" smtClean="0"/>
              <a:t>Цы</a:t>
            </a:r>
            <a:r>
              <a:rPr lang="ru-RU" b="1" dirty="0" smtClean="0"/>
              <a:t> </a:t>
            </a:r>
            <a:r>
              <a:rPr lang="ru-RU" b="1" dirty="0" err="1" smtClean="0"/>
              <a:t>ратдзынæ </a:t>
            </a:r>
            <a:r>
              <a:rPr lang="ru-RU" b="1" dirty="0" smtClean="0"/>
              <a:t>де '</a:t>
            </a:r>
            <a:r>
              <a:rPr lang="ru-RU" b="1" dirty="0" err="1" smtClean="0"/>
              <a:t>рдхорд</a:t>
            </a:r>
            <a:r>
              <a:rPr lang="ru-RU" b="1" dirty="0" smtClean="0"/>
              <a:t> </a:t>
            </a:r>
            <a:r>
              <a:rPr lang="ru-RU" b="1" dirty="0" err="1" smtClean="0"/>
              <a:t>Амизокы</a:t>
            </a:r>
            <a:r>
              <a:rPr lang="ru-RU" b="1" dirty="0" smtClean="0"/>
              <a:t> </a:t>
            </a:r>
            <a:r>
              <a:rPr lang="ru-RU" b="1" dirty="0" err="1" smtClean="0"/>
              <a:t>суæгъд кæныны тыххæй?</a:t>
            </a:r>
            <a:endParaRPr lang="ru-RU" b="1" dirty="0" smtClean="0"/>
          </a:p>
          <a:p>
            <a:r>
              <a:rPr lang="ru-RU" b="1" dirty="0" err="1" smtClean="0"/>
              <a:t>Дандамид</a:t>
            </a:r>
            <a:r>
              <a:rPr lang="ru-RU" b="1" dirty="0" smtClean="0"/>
              <a:t> </a:t>
            </a:r>
            <a:r>
              <a:rPr lang="ru-RU" b="1" dirty="0" err="1" smtClean="0"/>
              <a:t>дзуапп</a:t>
            </a:r>
            <a:r>
              <a:rPr lang="ru-RU" b="1" dirty="0" smtClean="0"/>
              <a:t> </a:t>
            </a:r>
            <a:r>
              <a:rPr lang="ru-RU" b="1" dirty="0" err="1" smtClean="0"/>
              <a:t>радта</a:t>
            </a:r>
            <a:r>
              <a:rPr lang="ru-RU" b="1" dirty="0" smtClean="0">
                <a:sym typeface="Symbol"/>
              </a:rPr>
              <a:t>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 err="1" smtClean="0"/>
              <a:t>Цыдæриддæр мæм ис</a:t>
            </a:r>
            <a:r>
              <a:rPr lang="ru-RU" b="1" dirty="0" smtClean="0"/>
              <a:t>, </a:t>
            </a:r>
            <a:r>
              <a:rPr lang="ru-RU" b="1" dirty="0" err="1" smtClean="0"/>
              <a:t>уый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Уæд знæгты фæтæг фæлварæгау загъта</a:t>
            </a:r>
            <a:r>
              <a:rPr lang="ru-RU" b="1" dirty="0" smtClean="0">
                <a:sym typeface="Symbol"/>
              </a:rPr>
              <a:t>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 err="1" smtClean="0"/>
              <a:t>Уæдæ дæ цæстытæ ратт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Дандамид</a:t>
            </a:r>
            <a:r>
              <a:rPr lang="ru-RU" b="1" dirty="0" smtClean="0"/>
              <a:t> </a:t>
            </a:r>
            <a:r>
              <a:rPr lang="ru-RU" b="1" dirty="0" err="1" smtClean="0"/>
              <a:t>æхсызгонæй сразы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Лæппуйы цæстытæ куы</a:t>
            </a:r>
            <a:r>
              <a:rPr lang="ru-RU" b="1" dirty="0" smtClean="0"/>
              <a:t> </a:t>
            </a:r>
            <a:r>
              <a:rPr lang="ru-RU" b="1" dirty="0" err="1" smtClean="0"/>
              <a:t>скъахтой</a:t>
            </a:r>
            <a:r>
              <a:rPr lang="ru-RU" b="1" dirty="0" smtClean="0"/>
              <a:t>, </a:t>
            </a:r>
            <a:r>
              <a:rPr lang="ru-RU" b="1" dirty="0" err="1" smtClean="0"/>
              <a:t>уæд знæгтæ æцæгæй дæр суæгъд кодтой</a:t>
            </a:r>
            <a:r>
              <a:rPr lang="ru-RU" b="1" dirty="0" smtClean="0"/>
              <a:t> </a:t>
            </a:r>
            <a:r>
              <a:rPr lang="ru-RU" b="1" dirty="0" err="1" smtClean="0"/>
              <a:t>Амизокы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Æрдхæртæ кæрæдзийыл куы</a:t>
            </a:r>
            <a:r>
              <a:rPr lang="ru-RU" b="1" dirty="0" smtClean="0"/>
              <a:t> </a:t>
            </a:r>
            <a:r>
              <a:rPr lang="ru-RU" b="1" dirty="0" err="1" smtClean="0"/>
              <a:t>бацин</a:t>
            </a:r>
            <a:r>
              <a:rPr lang="ru-RU" b="1" dirty="0" smtClean="0"/>
              <a:t> </a:t>
            </a:r>
            <a:r>
              <a:rPr lang="ru-RU" b="1" dirty="0" err="1" smtClean="0"/>
              <a:t>кодтой</a:t>
            </a:r>
            <a:r>
              <a:rPr lang="ru-RU" b="1" dirty="0" smtClean="0"/>
              <a:t>, </a:t>
            </a:r>
            <a:r>
              <a:rPr lang="ru-RU" b="1" dirty="0" err="1" smtClean="0"/>
              <a:t>уæд æрбаленк кодтой</a:t>
            </a:r>
            <a:r>
              <a:rPr lang="ru-RU" b="1" dirty="0" smtClean="0"/>
              <a:t> </a:t>
            </a:r>
            <a:r>
              <a:rPr lang="ru-RU" b="1" dirty="0" err="1" smtClean="0"/>
              <a:t>цæугæдоны сæрты.</a:t>
            </a:r>
            <a:r>
              <a:rPr lang="ru-RU" b="1" dirty="0" smtClean="0"/>
              <a:t> </a:t>
            </a:r>
            <a:r>
              <a:rPr lang="ru-RU" b="1" dirty="0" err="1" smtClean="0"/>
              <a:t>Знæгтæ уыцы</a:t>
            </a:r>
            <a:r>
              <a:rPr lang="ru-RU" b="1" dirty="0" smtClean="0"/>
              <a:t> </a:t>
            </a:r>
            <a:r>
              <a:rPr lang="ru-RU" b="1" dirty="0" err="1" smtClean="0"/>
              <a:t>хъуыддаг</a:t>
            </a:r>
            <a:r>
              <a:rPr lang="ru-RU" b="1" dirty="0" smtClean="0"/>
              <a:t> </a:t>
            </a:r>
            <a:r>
              <a:rPr lang="ru-RU" b="1" dirty="0" err="1" smtClean="0"/>
              <a:t>фенгæйæ фидарæй бамбæрстой</a:t>
            </a:r>
            <a:r>
              <a:rPr lang="ru-RU" b="1" dirty="0" err="1" smtClean="0">
                <a:sym typeface="Symbol"/>
              </a:rPr>
              <a:t></a:t>
            </a:r>
            <a:r>
              <a:rPr lang="ru-RU" b="1" dirty="0" err="1" smtClean="0"/>
              <a:t> адæм кæрæдзиуыл афтæ иузæрдион кæм сты</a:t>
            </a:r>
            <a:r>
              <a:rPr lang="ru-RU" b="1" dirty="0" smtClean="0"/>
              <a:t>, </a:t>
            </a:r>
            <a:r>
              <a:rPr lang="ru-RU" b="1" dirty="0" err="1" smtClean="0"/>
              <a:t>уыцы</a:t>
            </a:r>
            <a:r>
              <a:rPr lang="ru-RU" b="1" dirty="0" smtClean="0"/>
              <a:t> </a:t>
            </a:r>
            <a:r>
              <a:rPr lang="ru-RU" b="1" dirty="0" err="1" smtClean="0"/>
              <a:t>бæстæйæн басæттæн нæй æмæ æхсæвыгон лидзæг фесты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23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49" y="196394"/>
            <a:ext cx="11678683" cy="6341139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err="1" smtClean="0"/>
              <a:t>Дзывгъис</a:t>
            </a:r>
            <a:r>
              <a:rPr lang="ru-RU" sz="3200" dirty="0" smtClean="0"/>
              <a:t> </a:t>
            </a:r>
            <a:r>
              <a:rPr lang="ru-RU" sz="3200" dirty="0"/>
              <a:t>– название святилища и села в </a:t>
            </a:r>
            <a:r>
              <a:rPr lang="ru-RU" sz="3200" dirty="0" err="1"/>
              <a:t>К</a:t>
            </a:r>
            <a:r>
              <a:rPr lang="ru-RU" sz="3200" dirty="0" err="1" smtClean="0"/>
              <a:t>уртатинском</a:t>
            </a:r>
            <a:r>
              <a:rPr lang="ru-RU" sz="3200" dirty="0" smtClean="0"/>
              <a:t> </a:t>
            </a:r>
            <a:r>
              <a:rPr lang="ru-RU" sz="3200" dirty="0"/>
              <a:t>ущелье </a:t>
            </a:r>
            <a:endParaRPr lang="ru-RU" sz="3200" dirty="0" smtClean="0"/>
          </a:p>
          <a:p>
            <a:r>
              <a:rPr lang="ru-RU" sz="3200" dirty="0" err="1" smtClean="0"/>
              <a:t>амайын</a:t>
            </a:r>
            <a:r>
              <a:rPr lang="ru-RU" sz="3200" dirty="0" smtClean="0"/>
              <a:t> </a:t>
            </a:r>
            <a:r>
              <a:rPr lang="ru-RU" sz="3200" dirty="0"/>
              <a:t>– выкладывать (стену) </a:t>
            </a:r>
          </a:p>
          <a:p>
            <a:r>
              <a:rPr lang="ru-RU" sz="3200" dirty="0" err="1" smtClean="0"/>
              <a:t>аст</a:t>
            </a:r>
            <a:r>
              <a:rPr lang="en-US" sz="3200" dirty="0"/>
              <a:t>æ</a:t>
            </a:r>
            <a:r>
              <a:rPr lang="ru-RU" sz="3200" dirty="0" err="1"/>
              <a:t>уккаг</a:t>
            </a:r>
            <a:r>
              <a:rPr lang="ru-RU" sz="3200" dirty="0"/>
              <a:t> </a:t>
            </a:r>
            <a:r>
              <a:rPr lang="en-US" sz="3200" dirty="0"/>
              <a:t>æ</a:t>
            </a:r>
            <a:r>
              <a:rPr lang="ru-RU" sz="3200" dirty="0" err="1"/>
              <a:t>нуст</a:t>
            </a:r>
            <a:r>
              <a:rPr lang="en-US" sz="3200" dirty="0"/>
              <a:t>æ  –  </a:t>
            </a:r>
            <a:r>
              <a:rPr lang="ru-RU" sz="3200" dirty="0"/>
              <a:t>средние века </a:t>
            </a:r>
            <a:endParaRPr lang="ru-RU" sz="3200" dirty="0" smtClean="0"/>
          </a:p>
          <a:p>
            <a:r>
              <a:rPr lang="ru-RU" sz="3200" dirty="0" smtClean="0"/>
              <a:t>л</a:t>
            </a:r>
            <a:r>
              <a:rPr lang="en-US" sz="3200" dirty="0"/>
              <a:t>æ</a:t>
            </a:r>
            <a:r>
              <a:rPr lang="ru-RU" sz="3200" dirty="0"/>
              <a:t>г</a:t>
            </a:r>
            <a:r>
              <a:rPr lang="en-US" sz="3200" dirty="0"/>
              <a:t>æ</a:t>
            </a:r>
            <a:r>
              <a:rPr lang="ru-RU" sz="3200" dirty="0"/>
              <a:t>т – пещера, </a:t>
            </a:r>
            <a:r>
              <a:rPr lang="ru-RU" sz="3200" dirty="0" smtClean="0"/>
              <a:t>берлога </a:t>
            </a:r>
          </a:p>
          <a:p>
            <a:r>
              <a:rPr lang="ru-RU" sz="3200" dirty="0" err="1" smtClean="0"/>
              <a:t>ныцц</a:t>
            </a:r>
            <a:r>
              <a:rPr lang="en-US" sz="3200" dirty="0"/>
              <a:t>æ</a:t>
            </a:r>
            <a:r>
              <a:rPr lang="ru-RU" sz="3200" dirty="0" err="1"/>
              <a:t>гъдын</a:t>
            </a:r>
            <a:r>
              <a:rPr lang="ru-RU" sz="3200" dirty="0"/>
              <a:t> – истребить </a:t>
            </a:r>
            <a:endParaRPr lang="ru-RU" sz="3200" dirty="0" smtClean="0"/>
          </a:p>
          <a:p>
            <a:r>
              <a:rPr lang="ru-RU" sz="3200" dirty="0" smtClean="0"/>
              <a:t>с</a:t>
            </a:r>
            <a:r>
              <a:rPr lang="en-US" sz="3200" dirty="0"/>
              <a:t>æ</a:t>
            </a:r>
            <a:r>
              <a:rPr lang="ru-RU" sz="3200" dirty="0" err="1"/>
              <a:t>хиуыл</a:t>
            </a:r>
            <a:r>
              <a:rPr lang="ru-RU" sz="3200" dirty="0"/>
              <a:t> н</a:t>
            </a:r>
            <a:r>
              <a:rPr lang="en-US" sz="3200" dirty="0"/>
              <a:t>æ </a:t>
            </a:r>
            <a:r>
              <a:rPr lang="ru-RU" sz="3200" dirty="0"/>
              <a:t>ау</a:t>
            </a:r>
            <a:r>
              <a:rPr lang="en-US" sz="3200" dirty="0"/>
              <a:t>æ</a:t>
            </a:r>
            <a:r>
              <a:rPr lang="ru-RU" sz="3200" dirty="0" err="1"/>
              <a:t>рстой</a:t>
            </a:r>
            <a:r>
              <a:rPr lang="ru-RU" sz="3200" dirty="0"/>
              <a:t> – они не щадили себя </a:t>
            </a:r>
            <a:endParaRPr lang="ru-RU" sz="3200" dirty="0" smtClean="0"/>
          </a:p>
          <a:p>
            <a:r>
              <a:rPr lang="ru-RU" sz="3200" dirty="0" err="1" smtClean="0"/>
              <a:t>ск</a:t>
            </a:r>
            <a:r>
              <a:rPr lang="en-US" sz="3200" dirty="0"/>
              <a:t>æ</a:t>
            </a:r>
            <a:r>
              <a:rPr lang="ru-RU" sz="3200" dirty="0"/>
              <a:t>с</a:t>
            </a:r>
            <a:r>
              <a:rPr lang="en-US" sz="3200" dirty="0"/>
              <a:t>æ</a:t>
            </a:r>
            <a:r>
              <a:rPr lang="ru-RU" sz="3200" dirty="0" err="1"/>
              <a:t>йнаг</a:t>
            </a:r>
            <a:r>
              <a:rPr lang="ru-RU" sz="3200" dirty="0"/>
              <a:t> – восточный  </a:t>
            </a:r>
          </a:p>
          <a:p>
            <a:r>
              <a:rPr lang="ru-RU" sz="3200" dirty="0"/>
              <a:t>л</a:t>
            </a:r>
            <a:r>
              <a:rPr lang="en-US" sz="3200" dirty="0"/>
              <a:t>æ</a:t>
            </a:r>
            <a:r>
              <a:rPr lang="ru-RU" sz="3200" dirty="0" err="1"/>
              <a:t>бурын</a:t>
            </a:r>
            <a:r>
              <a:rPr lang="ru-RU" sz="3200" dirty="0"/>
              <a:t> – нападать </a:t>
            </a:r>
            <a:endParaRPr lang="ru-RU" sz="3200" dirty="0" smtClean="0"/>
          </a:p>
          <a:p>
            <a:r>
              <a:rPr lang="ru-RU" sz="3200" dirty="0" err="1" smtClean="0"/>
              <a:t>тыхг</a:t>
            </a:r>
            <a:r>
              <a:rPr lang="en-US" sz="3200" dirty="0"/>
              <a:t>æ</a:t>
            </a:r>
            <a:r>
              <a:rPr lang="ru-RU" sz="3200" dirty="0" err="1"/>
              <a:t>нджыт</a:t>
            </a:r>
            <a:r>
              <a:rPr lang="en-US" sz="3200" dirty="0"/>
              <a:t>æ – </a:t>
            </a:r>
            <a:r>
              <a:rPr lang="ru-RU" sz="3200" dirty="0"/>
              <a:t>завоеватели </a:t>
            </a:r>
            <a:endParaRPr lang="ru-RU" sz="3200" dirty="0" smtClean="0"/>
          </a:p>
          <a:p>
            <a:r>
              <a:rPr lang="ru-RU" sz="3200" dirty="0" err="1" smtClean="0"/>
              <a:t>асин</a:t>
            </a:r>
            <a:r>
              <a:rPr lang="ru-RU" sz="3200" dirty="0" smtClean="0"/>
              <a:t> </a:t>
            </a:r>
            <a:r>
              <a:rPr lang="ru-RU" sz="3200" dirty="0"/>
              <a:t>– </a:t>
            </a:r>
            <a:r>
              <a:rPr lang="ru-RU" sz="3200" dirty="0" smtClean="0"/>
              <a:t>лестница</a:t>
            </a:r>
          </a:p>
          <a:p>
            <a:r>
              <a:rPr lang="ru-RU" sz="3200" dirty="0"/>
              <a:t>х</a:t>
            </a:r>
            <a:r>
              <a:rPr lang="en-US" sz="3200" dirty="0" smtClean="0"/>
              <a:t>æ</a:t>
            </a:r>
            <a:r>
              <a:rPr lang="ru-RU" sz="3200" dirty="0" err="1"/>
              <a:t>рдм</a:t>
            </a:r>
            <a:r>
              <a:rPr lang="en-US" sz="3200" dirty="0"/>
              <a:t>æ </a:t>
            </a:r>
            <a:r>
              <a:rPr lang="ru-RU" sz="3200" dirty="0" err="1"/>
              <a:t>бырын</a:t>
            </a:r>
            <a:r>
              <a:rPr lang="ru-RU" sz="3200" dirty="0"/>
              <a:t> – лезть </a:t>
            </a:r>
            <a:r>
              <a:rPr lang="ru-RU" sz="3200" dirty="0" smtClean="0"/>
              <a:t>вверх</a:t>
            </a:r>
          </a:p>
          <a:p>
            <a:r>
              <a:rPr lang="ru-RU" sz="3200" dirty="0" smtClean="0"/>
              <a:t> </a:t>
            </a:r>
            <a:r>
              <a:rPr lang="ru-RU" sz="3200" dirty="0" err="1"/>
              <a:t>зын</a:t>
            </a:r>
            <a:r>
              <a:rPr lang="ru-RU" sz="3200" dirty="0"/>
              <a:t> </a:t>
            </a:r>
            <a:r>
              <a:rPr lang="ru-RU" sz="3200" dirty="0" err="1"/>
              <a:t>сахат</a:t>
            </a:r>
            <a:r>
              <a:rPr lang="ru-RU" sz="3200" dirty="0"/>
              <a:t> – трудное время </a:t>
            </a:r>
            <a:endParaRPr lang="ru-RU" sz="3200" dirty="0" smtClean="0"/>
          </a:p>
          <a:p>
            <a:r>
              <a:rPr lang="en-US" sz="3200" dirty="0" smtClean="0"/>
              <a:t>æ</a:t>
            </a:r>
            <a:r>
              <a:rPr lang="ru-RU" sz="3200" dirty="0" err="1"/>
              <a:t>нгомдзинад</a:t>
            </a:r>
            <a:r>
              <a:rPr lang="ru-RU" sz="3200" dirty="0"/>
              <a:t> – сплоченность </a:t>
            </a:r>
            <a:endParaRPr lang="ru-RU" sz="3200" dirty="0" smtClean="0"/>
          </a:p>
          <a:p>
            <a:r>
              <a:rPr lang="ru-RU" sz="3200" dirty="0" err="1" smtClean="0"/>
              <a:t>куынн</a:t>
            </a:r>
            <a:r>
              <a:rPr lang="en-US" sz="3200" dirty="0"/>
              <a:t>æ – </a:t>
            </a:r>
            <a:r>
              <a:rPr lang="ru-RU" sz="3200" dirty="0"/>
              <a:t>как </a:t>
            </a:r>
            <a:r>
              <a:rPr lang="ru-RU" sz="3200" dirty="0" smtClean="0"/>
              <a:t>нет</a:t>
            </a:r>
          </a:p>
          <a:p>
            <a:r>
              <a:rPr lang="ru-RU" sz="3200" dirty="0" smtClean="0"/>
              <a:t> </a:t>
            </a:r>
            <a:r>
              <a:rPr lang="ru-RU" sz="3200" dirty="0" err="1"/>
              <a:t>фенын</a:t>
            </a:r>
            <a:r>
              <a:rPr lang="ru-RU" sz="3200" dirty="0"/>
              <a:t> к</a:t>
            </a:r>
            <a:r>
              <a:rPr lang="en-US" sz="3200" dirty="0"/>
              <a:t>æ</a:t>
            </a:r>
            <a:r>
              <a:rPr lang="ru-RU" sz="3200" dirty="0" err="1"/>
              <a:t>нын</a:t>
            </a:r>
            <a:r>
              <a:rPr lang="ru-RU" sz="3200" dirty="0"/>
              <a:t> – показать 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98" y="666572"/>
            <a:ext cx="4330478" cy="5274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8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391</Words>
  <Application>Microsoft Office PowerPoint</Application>
  <PresentationFormat>Произвольный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Ретро</vt:lpstr>
      <vt:lpstr>Джеоргуыбайы мæйы 16-æм бон.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школа</cp:lastModifiedBy>
  <cp:revision>12</cp:revision>
  <dcterms:created xsi:type="dcterms:W3CDTF">2015-11-15T14:28:13Z</dcterms:created>
  <dcterms:modified xsi:type="dcterms:W3CDTF">2015-11-16T13:01:31Z</dcterms:modified>
</cp:coreProperties>
</file>