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75" r:id="rId5"/>
    <p:sldId id="262" r:id="rId6"/>
    <p:sldId id="263" r:id="rId7"/>
    <p:sldId id="265" r:id="rId8"/>
    <p:sldId id="272" r:id="rId9"/>
    <p:sldId id="266" r:id="rId10"/>
    <p:sldId id="270" r:id="rId11"/>
    <p:sldId id="268" r:id="rId12"/>
    <p:sldId id="271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dohnovenie2.ru/oshibana-xudozhnik-florist-tatyana-berdnik-2/" TargetMode="External"/><Relationship Id="rId2" Type="http://schemas.openxmlformats.org/officeDocument/2006/relationships/hyperlink" Target="http://innadanchenko.com/category/virtuozyi-svoego-del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orldhobbies.ru/idei-rukodelija/oshibana-lyubovi-silchenkovoy" TargetMode="External"/><Relationship Id="rId4" Type="http://schemas.openxmlformats.org/officeDocument/2006/relationships/hyperlink" Target="http://kolybanov.livejournal.com/744246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74638"/>
            <a:ext cx="7200800" cy="7060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24936" cy="3096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Осень в работах художников-флористов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368752" cy="2088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Дидактический материал</a:t>
            </a:r>
          </a:p>
          <a:p>
            <a:r>
              <a:rPr lang="ru-RU" dirty="0" smtClean="0"/>
              <a:t>Педагог Коломейцева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4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nnadanchenko.com/wp-content/uploads/2013/09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4035"/>
            <a:ext cx="8964488" cy="58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74638"/>
            <a:ext cx="7200800" cy="7060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Инна Данченко </a:t>
            </a:r>
            <a:endParaRPr lang="ru-RU" dirty="0"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246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376264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568952" cy="115212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Бердник</a:t>
            </a:r>
            <a:endParaRPr lang="ru-RU" dirty="0"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81" t="22272" r="20666" b="23788"/>
          <a:stretch/>
        </p:blipFill>
        <p:spPr bwMode="auto">
          <a:xfrm>
            <a:off x="875628" y="1165869"/>
            <a:ext cx="7584803" cy="553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3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01" y="116632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Надежда Путилова </a:t>
            </a:r>
            <a:endParaRPr lang="ru-RU" dirty="0"/>
          </a:p>
        </p:txBody>
      </p:sp>
      <p:pic>
        <p:nvPicPr>
          <p:cNvPr id="2050" name="Рисунок 29" descr="Картина панно рисунок Мастер-класс Завершаем пейзаж из осенних листьев Листья фото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00853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5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 Н. Юрков  </a:t>
            </a:r>
            <a:endParaRPr lang="ru-RU" dirty="0"/>
          </a:p>
        </p:txBody>
      </p:sp>
      <p:pic>
        <p:nvPicPr>
          <p:cNvPr id="4098" name="Picture 2" descr="Орлиные ме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919" y="991335"/>
            <a:ext cx="6912768" cy="58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ос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380" y="0"/>
            <a:ext cx="9179380" cy="718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618856" cy="6669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/>
              <a:t>Жёлтой </a:t>
            </a:r>
            <a:r>
              <a:rPr lang="ru-RU" b="1" dirty="0"/>
              <a:t>краской кто-то</a:t>
            </a:r>
          </a:p>
          <a:p>
            <a:pPr marL="137160" indent="0">
              <a:buNone/>
            </a:pPr>
            <a:r>
              <a:rPr lang="ru-RU" b="1" dirty="0"/>
              <a:t>Выкрасил леса,</a:t>
            </a:r>
          </a:p>
          <a:p>
            <a:pPr marL="137160" indent="0">
              <a:buNone/>
            </a:pPr>
            <a:r>
              <a:rPr lang="ru-RU" b="1" dirty="0"/>
              <a:t>Стали отчего-то</a:t>
            </a:r>
          </a:p>
          <a:p>
            <a:pPr marL="137160" indent="0">
              <a:buNone/>
            </a:pPr>
            <a:r>
              <a:rPr lang="ru-RU" b="1" dirty="0"/>
              <a:t>Ниже небеса,</a:t>
            </a:r>
          </a:p>
          <a:p>
            <a:pPr marL="137160" indent="0">
              <a:buNone/>
            </a:pPr>
            <a:r>
              <a:rPr lang="ru-RU" b="1" dirty="0"/>
              <a:t>Ярче запылали</a:t>
            </a:r>
          </a:p>
          <a:p>
            <a:pPr marL="137160" indent="0">
              <a:buNone/>
            </a:pPr>
            <a:r>
              <a:rPr lang="ru-RU" b="1" dirty="0"/>
              <a:t>Кисточки рябин.</a:t>
            </a:r>
          </a:p>
          <a:p>
            <a:pPr marL="137160" indent="0">
              <a:buNone/>
            </a:pPr>
            <a:r>
              <a:rPr lang="ru-RU" b="1" dirty="0"/>
              <a:t>Все цветы увяли,</a:t>
            </a:r>
          </a:p>
          <a:p>
            <a:pPr marL="137160" indent="0">
              <a:buNone/>
            </a:pPr>
            <a:r>
              <a:rPr lang="ru-RU" b="1" dirty="0"/>
              <a:t>Лишь свежа полынь.</a:t>
            </a:r>
          </a:p>
          <a:p>
            <a:pPr marL="137160" indent="0">
              <a:buNone/>
            </a:pPr>
            <a:r>
              <a:rPr lang="ru-RU" b="1" dirty="0"/>
              <a:t>Я спросил у папы:</a:t>
            </a:r>
          </a:p>
          <a:p>
            <a:pPr marL="137160" indent="0">
              <a:buNone/>
            </a:pPr>
            <a:r>
              <a:rPr lang="ru-RU" b="1" dirty="0"/>
              <a:t>— Что случилось вдруг?</a:t>
            </a:r>
          </a:p>
          <a:p>
            <a:pPr marL="137160" indent="0">
              <a:buNone/>
            </a:pPr>
            <a:r>
              <a:rPr lang="ru-RU" b="1" dirty="0"/>
              <a:t>И ответил папа:</a:t>
            </a:r>
          </a:p>
          <a:p>
            <a:pPr marL="137160" indent="0">
              <a:buNone/>
            </a:pPr>
            <a:r>
              <a:rPr lang="ru-RU" b="1" dirty="0"/>
              <a:t>— Это осень, </a:t>
            </a:r>
            <a:r>
              <a:rPr lang="ru-RU" b="1" dirty="0" smtClean="0"/>
              <a:t>друг.</a:t>
            </a:r>
          </a:p>
          <a:p>
            <a:pPr marL="137160" indent="0">
              <a:buNone/>
            </a:pPr>
            <a:r>
              <a:rPr lang="ru-RU" b="1" dirty="0" smtClean="0"/>
              <a:t>(Наталия Антонова)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49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732"/>
            <a:ext cx="7704856" cy="1258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08912" cy="468052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innadanchenko.com</a:t>
            </a:r>
            <a:r>
              <a:rPr lang="en-US" dirty="0" smtClean="0">
                <a:hlinkClick r:id="rId2"/>
              </a:rPr>
              <a:t>/category/</a:t>
            </a:r>
            <a:r>
              <a:rPr lang="en-US" dirty="0" err="1" smtClean="0">
                <a:hlinkClick r:id="rId2"/>
              </a:rPr>
              <a:t>virtuozyi-svoego-dela</a:t>
            </a:r>
            <a:endParaRPr lang="ru-RU" dirty="0" smtClean="0"/>
          </a:p>
          <a:p>
            <a:pPr algn="l"/>
            <a:r>
              <a:rPr lang="en-US" dirty="0">
                <a:hlinkClick r:id="rId3"/>
              </a:rPr>
              <a:t>http://vdohnovenie2.ru/oshibana-xudozhnik-florist-tatyana-berdnik-2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algn="l"/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kolybanov.livejournal.com</a:t>
            </a:r>
            <a:r>
              <a:rPr lang="en-US" dirty="0" smtClean="0">
                <a:hlinkClick r:id="rId4"/>
              </a:rPr>
              <a:t>/7442469.html</a:t>
            </a:r>
            <a:endParaRPr lang="ru-RU" dirty="0" smtClean="0"/>
          </a:p>
          <a:p>
            <a:pPr algn="l"/>
            <a:r>
              <a:rPr lang="en-US" dirty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worldhobbies.ru</a:t>
            </a:r>
            <a:r>
              <a:rPr lang="en-US" dirty="0" smtClean="0">
                <a:hlinkClick r:id="rId5"/>
              </a:rPr>
              <a:t>/</a:t>
            </a:r>
            <a:r>
              <a:rPr lang="en-US" dirty="0" err="1" smtClean="0">
                <a:hlinkClick r:id="rId5"/>
              </a:rPr>
              <a:t>idei-rukodelija</a:t>
            </a:r>
            <a:r>
              <a:rPr lang="en-US" dirty="0" smtClean="0">
                <a:hlinkClick r:id="rId5"/>
              </a:rPr>
              <a:t>/</a:t>
            </a:r>
            <a:r>
              <a:rPr lang="en-US" dirty="0" err="1" smtClean="0">
                <a:hlinkClick r:id="rId5"/>
              </a:rPr>
              <a:t>oshibana-lyubovi-silchenkovoy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7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884" y="1260763"/>
            <a:ext cx="7915636" cy="544200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Любовь Сильченко «Лучи»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6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980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В.Е.Анисимов</a:t>
            </a:r>
            <a:r>
              <a:rPr lang="ru-RU" dirty="0" smtClean="0"/>
              <a:t> «Окское правобережье»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67371"/>
            <a:ext cx="8136904" cy="572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 Н. Юрков  </a:t>
            </a:r>
            <a:endParaRPr lang="ru-RU" dirty="0"/>
          </a:p>
        </p:txBody>
      </p:sp>
      <p:pic>
        <p:nvPicPr>
          <p:cNvPr id="5122" name="Picture 2" descr="Тишь да гла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0515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Марина </a:t>
            </a:r>
            <a:r>
              <a:rPr lang="ru-RU" dirty="0" err="1" smtClean="0"/>
              <a:t>Коруцци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://innadanchenko.com/wp-content/uploads/2013/09/00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29" y="1124744"/>
            <a:ext cx="8964488" cy="58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01" y="116632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 Павленко «Степь» </a:t>
            </a:r>
            <a:endParaRPr lang="ru-RU" dirty="0"/>
          </a:p>
        </p:txBody>
      </p:sp>
      <p:pic>
        <p:nvPicPr>
          <p:cNvPr id="8194" name="Picture 2" descr="http://innadanchenko.com/wp-content/uploads/2013/08/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05" y="1048994"/>
            <a:ext cx="7091033" cy="57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312368" cy="612068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Алёна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http://innadanchenko.com/wp-content/uploads/2013/07/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0853" y="0"/>
            <a:ext cx="4714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 Н. Юрков  </a:t>
            </a:r>
            <a:endParaRPr lang="ru-RU" dirty="0"/>
          </a:p>
        </p:txBody>
      </p:sp>
      <p:pic>
        <p:nvPicPr>
          <p:cNvPr id="3076" name="Picture 4" descr="Земной  покл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920600"/>
            <a:ext cx="9324528" cy="58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Фридхельм</a:t>
            </a:r>
            <a:r>
              <a:rPr lang="ru-RU" dirty="0"/>
              <a:t> </a:t>
            </a:r>
            <a:r>
              <a:rPr lang="ru-RU" dirty="0" err="1" smtClean="0"/>
              <a:t>Раффел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44" name="Picture 4" descr="http://innadanchenko.com/wp-content/uploads/2014/02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00453"/>
            <a:ext cx="8712968" cy="61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118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Осень в работах художников-флористов </vt:lpstr>
      <vt:lpstr>Любовь Сильченко «Лучи» </vt:lpstr>
      <vt:lpstr>В.Е.Анисимов «Окское правобережье» </vt:lpstr>
      <vt:lpstr>А. Н. Юрков  </vt:lpstr>
      <vt:lpstr>Марина Коруцци </vt:lpstr>
      <vt:lpstr>Вита Павленко «Степь» </vt:lpstr>
      <vt:lpstr>Алёна Верхола</vt:lpstr>
      <vt:lpstr>А. Н. Юрков  </vt:lpstr>
      <vt:lpstr>Фридхельм Раффел  </vt:lpstr>
      <vt:lpstr>Презентация PowerPoint</vt:lpstr>
      <vt:lpstr> </vt:lpstr>
      <vt:lpstr>Надежда Путилова </vt:lpstr>
      <vt:lpstr>А. Н. Юрков  </vt:lpstr>
      <vt:lpstr>Презентация PowerPoint</vt:lpstr>
      <vt:lpstr>Использованные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30</cp:revision>
  <dcterms:created xsi:type="dcterms:W3CDTF">2015-11-15T11:33:37Z</dcterms:created>
  <dcterms:modified xsi:type="dcterms:W3CDTF">2015-12-17T15:09:35Z</dcterms:modified>
</cp:coreProperties>
</file>