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9" r:id="rId3"/>
    <p:sldId id="258" r:id="rId4"/>
    <p:sldId id="256" r:id="rId5"/>
    <p:sldId id="260" r:id="rId6"/>
    <p:sldId id="262" r:id="rId7"/>
    <p:sldId id="263" r:id="rId8"/>
    <p:sldId id="265" r:id="rId9"/>
    <p:sldId id="266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12/19/2015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12/19/2015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12/19/2015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12/19/2015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12/19/2015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12/19/2015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file:///C:\Users\dns1\Desktop\&#1078;&#1080;&#1074;&#1086;&#1090;&#1085;&#1099;&#1077;\&#1086;&#1076;&#1085;&#1086;&#1082;&#1083;&#1077;&#1090;&#1086;&#1095;&#1085;&#1099;&#1077;%20&#1086;&#1088;&#1075;&#1072;&#1085;&#1080;&#1079;&#1084;&#1099;.mp4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1" y="754590"/>
            <a:ext cx="3671454" cy="222319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6855" y="573616"/>
            <a:ext cx="2664031" cy="199545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0886" y="424546"/>
            <a:ext cx="4539338" cy="302622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</a:t>
            </a:r>
          </a:p>
          <a:p>
            <a:r>
              <a:rPr lang="ru-RU" sz="2800" dirty="0" smtClean="0"/>
              <a:t>Какие признаки объединяют этих существ?</a:t>
            </a:r>
            <a:endParaRPr lang="ru-RU" sz="28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4348" y="4216400"/>
            <a:ext cx="2657475" cy="17145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52876" y="4028018"/>
            <a:ext cx="2466975" cy="18478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27420" y="4132793"/>
            <a:ext cx="3083380" cy="1816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72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Общие признаки животных: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ru-RU" dirty="0" smtClean="0"/>
              <a:t>Питаются готовыми органическими веществами, получаемые из тел растений грибов и других животных </a:t>
            </a:r>
          </a:p>
          <a:p>
            <a:pPr>
              <a:buFontTx/>
              <a:buChar char="-"/>
            </a:pPr>
            <a:r>
              <a:rPr lang="ru-RU" dirty="0" smtClean="0"/>
              <a:t>Ведут активный образ жизни, передвигаются </a:t>
            </a:r>
          </a:p>
          <a:p>
            <a:pPr>
              <a:buFontTx/>
              <a:buChar char="-"/>
            </a:pPr>
            <a:r>
              <a:rPr lang="ru-RU" dirty="0" smtClean="0"/>
              <a:t>Сложное внутреннее строение</a:t>
            </a:r>
          </a:p>
          <a:p>
            <a:pPr>
              <a:buFontTx/>
              <a:buChar char="-"/>
            </a:pPr>
            <a:r>
              <a:rPr lang="ru-RU" dirty="0" smtClean="0"/>
              <a:t>Сложное поведение (инстинкты, рефлексы) </a:t>
            </a:r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2916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285750" lvl="0" indent="-285750" algn="l">
              <a:spcBef>
                <a:spcPct val="20000"/>
              </a:spcBef>
              <a:spcAft>
                <a:spcPts val="600"/>
              </a:spcAft>
            </a:pPr>
            <a:r>
              <a:rPr lang="ru-RU" sz="240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</a:rPr>
              <a:t>Совокупность всех видов животных, обитающих на нашей планете, называют ФАУНОЙ. </a:t>
            </a:r>
            <a:br>
              <a:rPr lang="ru-RU" sz="240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2556932"/>
            <a:ext cx="4450772" cy="3318936"/>
          </a:xfrm>
        </p:spPr>
        <p:txBody>
          <a:bodyPr/>
          <a:lstStyle/>
          <a:p>
            <a:r>
              <a:rPr lang="ru-RU" sz="3200" dirty="0" smtClean="0"/>
              <a:t>В древнегреческой мифологии фауна- богиня лесов и полей, покровительница животных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3765" y="2001905"/>
            <a:ext cx="5009976" cy="3890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482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ru-RU" dirty="0" smtClean="0"/>
              <a:t>животные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2398" y="3507056"/>
            <a:ext cx="2602343" cy="162188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3145" y="1599399"/>
            <a:ext cx="2705100" cy="16859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6008" y="3507056"/>
            <a:ext cx="2619375" cy="1743075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6675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Одноклеточные животные </a:t>
            </a:r>
            <a:br>
              <a:rPr lang="ru-RU" dirty="0" smtClean="0"/>
            </a:br>
            <a:r>
              <a:rPr lang="ru-RU" dirty="0" smtClean="0"/>
              <a:t>(или простейшие) 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295401" y="2556932"/>
            <a:ext cx="6830290" cy="3318936"/>
          </a:xfrm>
        </p:spPr>
        <p:txBody>
          <a:bodyPr>
            <a:normAutofit/>
          </a:bodyPr>
          <a:lstStyle/>
          <a:p>
            <a:r>
              <a:rPr lang="ru-RU" dirty="0" smtClean="0"/>
              <a:t>Это микроскопические обитатели  почвы, соленых и пресных вод. </a:t>
            </a:r>
          </a:p>
          <a:p>
            <a:r>
              <a:rPr lang="ru-RU" dirty="0" smtClean="0"/>
              <a:t>Известно около70 тыс. видов простейших. Они как и бактерии устроены из единственной клетки, только устроены сложнее. </a:t>
            </a:r>
          </a:p>
          <a:p>
            <a:r>
              <a:rPr lang="ru-RU" dirty="0" smtClean="0"/>
              <a:t>Все они имеют ядро, поэтому их относят к </a:t>
            </a:r>
            <a:r>
              <a:rPr lang="ru-RU" i="1" dirty="0" smtClean="0"/>
              <a:t>эукариотам</a:t>
            </a:r>
            <a:r>
              <a:rPr lang="ru-RU" dirty="0" smtClean="0"/>
              <a:t>. </a:t>
            </a:r>
            <a:r>
              <a:rPr lang="ru-RU" dirty="0" smtClean="0">
                <a:hlinkClick r:id="rId2" action="ppaction://program"/>
                <a:hlinkMouseOver r:id="rId2" action="ppaction://program"/>
              </a:rPr>
              <a:t>животные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9045" y="2556932"/>
            <a:ext cx="3232440" cy="2205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944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Многоклеточные животные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 Членистоногие </a:t>
            </a:r>
          </a:p>
          <a:p>
            <a:r>
              <a:rPr lang="ru-RU" dirty="0" smtClean="0"/>
              <a:t>2.Черви </a:t>
            </a:r>
          </a:p>
          <a:p>
            <a:r>
              <a:rPr lang="ru-RU" dirty="0" smtClean="0"/>
              <a:t>3. </a:t>
            </a:r>
            <a:r>
              <a:rPr lang="ru-RU" dirty="0"/>
              <a:t>М</a:t>
            </a:r>
            <a:r>
              <a:rPr lang="ru-RU" dirty="0" smtClean="0"/>
              <a:t>оллюски  </a:t>
            </a:r>
          </a:p>
          <a:p>
            <a:r>
              <a:rPr lang="ru-RU" dirty="0" smtClean="0"/>
              <a:t>4. Иглокожие </a:t>
            </a:r>
          </a:p>
          <a:p>
            <a:r>
              <a:rPr lang="ru-RU" dirty="0" smtClean="0"/>
              <a:t>5. Хордовые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8392" y="1940829"/>
            <a:ext cx="2499550" cy="160685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7942" y="1919056"/>
            <a:ext cx="1135324" cy="107557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4768" y="3235617"/>
            <a:ext cx="1916537" cy="143555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67723" y="3407228"/>
            <a:ext cx="1619250" cy="19621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27132" y="3814903"/>
            <a:ext cx="2274596" cy="171253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04080" y="4761579"/>
            <a:ext cx="2234708" cy="155349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34004" y="1976813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750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1" y="644675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Задание (Работаем в парах)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1948542"/>
            <a:ext cx="9601196" cy="392732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 </a:t>
            </a:r>
          </a:p>
          <a:p>
            <a:r>
              <a:rPr lang="ru-RU" dirty="0" smtClean="0"/>
              <a:t>Какие из перечисленных ниже признаков, относятся  : </a:t>
            </a:r>
            <a:r>
              <a:rPr lang="ru-RU" b="1" dirty="0" smtClean="0"/>
              <a:t>1) к растениям; </a:t>
            </a:r>
          </a:p>
          <a:p>
            <a:r>
              <a:rPr lang="ru-RU" b="1" dirty="0" smtClean="0"/>
              <a:t>2) к животным; 3) ко всем организмам? </a:t>
            </a:r>
          </a:p>
          <a:p>
            <a:r>
              <a:rPr lang="ru-RU" dirty="0" smtClean="0"/>
              <a:t>А) состоят из органических и неорганических соединений; </a:t>
            </a:r>
          </a:p>
          <a:p>
            <a:r>
              <a:rPr lang="ru-RU" dirty="0" smtClean="0"/>
              <a:t>Б) Способны к обмену веществ и энергии; </a:t>
            </a:r>
          </a:p>
          <a:p>
            <a:r>
              <a:rPr lang="ru-RU" dirty="0" smtClean="0"/>
              <a:t>В) Способны к активному передвижению; </a:t>
            </a:r>
          </a:p>
          <a:p>
            <a:r>
              <a:rPr lang="ru-RU" dirty="0" smtClean="0"/>
              <a:t>Г) Самостоятельно синтезируют органические вещества; </a:t>
            </a:r>
          </a:p>
          <a:p>
            <a:r>
              <a:rPr lang="ru-RU" dirty="0" smtClean="0"/>
              <a:t>Д)Состоят из клеток; </a:t>
            </a:r>
          </a:p>
          <a:p>
            <a:r>
              <a:rPr lang="ru-RU" dirty="0" smtClean="0"/>
              <a:t>Е) Наличие в клетках хлоропластов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8429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Рефлексия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200" dirty="0" smtClean="0">
                <a:solidFill>
                  <a:srgbClr val="00B050"/>
                </a:solidFill>
              </a:rPr>
              <a:t>Я все понял(а) на уроке, тема не вызывает трудностей </a:t>
            </a:r>
          </a:p>
          <a:p>
            <a:r>
              <a:rPr lang="ru-RU" sz="3200" dirty="0" smtClean="0">
                <a:solidFill>
                  <a:srgbClr val="FFFF00"/>
                </a:solidFill>
              </a:rPr>
              <a:t>У меня есть небольшие затруднения в этой теме </a:t>
            </a:r>
          </a:p>
          <a:p>
            <a:r>
              <a:rPr lang="ru-RU" sz="3200" dirty="0" smtClean="0">
                <a:solidFill>
                  <a:srgbClr val="FF0000"/>
                </a:solidFill>
              </a:rPr>
              <a:t>Я многое не понял(а)</a:t>
            </a:r>
          </a:p>
          <a:p>
            <a:endParaRPr lang="ru-RU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529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sz="4000" dirty="0"/>
              <a:t>Прочитайте п. 12 в учебнике «Животные». </a:t>
            </a:r>
          </a:p>
          <a:p>
            <a:r>
              <a:rPr lang="ru-RU" sz="4000" dirty="0"/>
              <a:t>2. Выберете задание:</a:t>
            </a:r>
          </a:p>
          <a:p>
            <a:pPr lvl="0"/>
            <a:r>
              <a:rPr lang="ru-RU" sz="4000" dirty="0"/>
              <a:t>Составьте кроссворд о животных (10 слов);</a:t>
            </a:r>
          </a:p>
          <a:p>
            <a:pPr lvl="0"/>
            <a:r>
              <a:rPr lang="ru-RU" sz="4000" dirty="0"/>
              <a:t>Подготовьте презентацию из 10 слайдов «Значение животных в природе» или «Значение животных в жизни человека»;</a:t>
            </a:r>
          </a:p>
          <a:p>
            <a:r>
              <a:rPr lang="ru-RU" sz="4000" dirty="0"/>
              <a:t>Подготовить сообщения с рисунком, фотографией животного. </a:t>
            </a:r>
            <a:r>
              <a:rPr lang="ru-RU" sz="4000"/>
              <a:t>Отметьте место обитания, приспособленность к жизни и значение его в природе и жизни человека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502695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451</TotalTime>
  <Words>288</Words>
  <Application>Microsoft Office PowerPoint</Application>
  <PresentationFormat>Широкоэкранный</PresentationFormat>
  <Paragraphs>42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Arial</vt:lpstr>
      <vt:lpstr>Garamond</vt:lpstr>
      <vt:lpstr>Натуральные материалы</vt:lpstr>
      <vt:lpstr>Презентация PowerPoint</vt:lpstr>
      <vt:lpstr>Общие признаки животных:</vt:lpstr>
      <vt:lpstr>Совокупность всех видов животных, обитающих на нашей планете, называют ФАУНОЙ.  </vt:lpstr>
      <vt:lpstr>животные</vt:lpstr>
      <vt:lpstr>Одноклеточные животные  (или простейшие) </vt:lpstr>
      <vt:lpstr>Многоклеточные животные</vt:lpstr>
      <vt:lpstr>Задание (Работаем в парах) </vt:lpstr>
      <vt:lpstr>Рефлексия</vt:lpstr>
      <vt:lpstr>Домашнее задание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животные</dc:title>
  <dc:creator>dns1</dc:creator>
  <cp:lastModifiedBy>dns1</cp:lastModifiedBy>
  <cp:revision>17</cp:revision>
  <dcterms:created xsi:type="dcterms:W3CDTF">2015-12-06T06:31:09Z</dcterms:created>
  <dcterms:modified xsi:type="dcterms:W3CDTF">2015-12-19T03:17:41Z</dcterms:modified>
</cp:coreProperties>
</file>