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4" r:id="rId3"/>
    <p:sldId id="256" r:id="rId4"/>
    <p:sldId id="257" r:id="rId5"/>
    <p:sldId id="258" r:id="rId6"/>
    <p:sldId id="286" r:id="rId7"/>
    <p:sldId id="259" r:id="rId8"/>
    <p:sldId id="260" r:id="rId9"/>
    <p:sldId id="261" r:id="rId10"/>
    <p:sldId id="263" r:id="rId11"/>
    <p:sldId id="265" r:id="rId12"/>
    <p:sldId id="266" r:id="rId13"/>
    <p:sldId id="267" r:id="rId14"/>
    <p:sldId id="271" r:id="rId15"/>
    <p:sldId id="268" r:id="rId16"/>
    <p:sldId id="269" r:id="rId17"/>
    <p:sldId id="270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7" r:id="rId26"/>
    <p:sldId id="288" r:id="rId27"/>
    <p:sldId id="282" r:id="rId28"/>
    <p:sldId id="28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6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7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6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7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0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1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8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1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4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3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609C5-8CC0-47E1-A20E-5B611916858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52F8-F21D-438A-A03D-1CC7F026A6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9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lidepedia.net/u/storage/ppt_13365/8312-1402013906-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65100"/>
            <a:ext cx="1229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8900" y="1625600"/>
            <a:ext cx="9144000" cy="4254500"/>
          </a:xfrm>
        </p:spPr>
        <p:txBody>
          <a:bodyPr>
            <a:normAutofit/>
          </a:bodyPr>
          <a:lstStyle/>
          <a:p>
            <a:r>
              <a:rPr lang="ru-RU" sz="8800" b="1" dirty="0" smtClean="0"/>
              <a:t>Галилео Галилей</a:t>
            </a:r>
          </a:p>
          <a:p>
            <a:r>
              <a:rPr lang="ru-RU" b="1" dirty="0" smtClean="0"/>
              <a:t>Выполнила Никулина Юлия</a:t>
            </a:r>
          </a:p>
          <a:p>
            <a:r>
              <a:rPr lang="ru-RU" b="1" dirty="0" smtClean="0"/>
              <a:t>Обучающаяся 9 класса МКОУ «2 </a:t>
            </a:r>
            <a:r>
              <a:rPr lang="ru-RU" b="1" dirty="0" err="1" smtClean="0"/>
              <a:t>Воробьёвская</a:t>
            </a:r>
            <a:r>
              <a:rPr lang="ru-RU" b="1" dirty="0" smtClean="0"/>
              <a:t> основная общеобразовательная школа»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676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122_184823_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12344400" cy="6858000"/>
          </a:xfrm>
        </p:spPr>
      </p:pic>
    </p:spTree>
    <p:extLst>
      <p:ext uri="{BB962C8B-B14F-4D97-AF65-F5344CB8AC3E}">
        <p14:creationId xmlns:p14="http://schemas.microsoft.com/office/powerpoint/2010/main" val="11905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4551_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991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4717_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045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4644_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8867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122_184808_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0576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325_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77700" cy="6858000"/>
          </a:xfrm>
        </p:spPr>
      </p:pic>
    </p:spTree>
    <p:extLst>
      <p:ext uri="{BB962C8B-B14F-4D97-AF65-F5344CB8AC3E}">
        <p14:creationId xmlns:p14="http://schemas.microsoft.com/office/powerpoint/2010/main" val="305781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004_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00" y="0"/>
            <a:ext cx="12065000" cy="6858000"/>
          </a:xfrm>
        </p:spPr>
      </p:pic>
    </p:spTree>
    <p:extLst>
      <p:ext uri="{BB962C8B-B14F-4D97-AF65-F5344CB8AC3E}">
        <p14:creationId xmlns:p14="http://schemas.microsoft.com/office/powerpoint/2010/main" val="213039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954_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47421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921_7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80900" cy="6857999"/>
          </a:xfrm>
        </p:spPr>
      </p:pic>
    </p:spTree>
    <p:extLst>
      <p:ext uri="{BB962C8B-B14F-4D97-AF65-F5344CB8AC3E}">
        <p14:creationId xmlns:p14="http://schemas.microsoft.com/office/powerpoint/2010/main" val="180810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428_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38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51207_185253_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744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90226_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132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700_6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11362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92920_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1203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240_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4300"/>
            <a:ext cx="12191999" cy="6743700"/>
          </a:xfrm>
        </p:spPr>
      </p:pic>
    </p:spTree>
    <p:extLst>
      <p:ext uri="{BB962C8B-B14F-4D97-AF65-F5344CB8AC3E}">
        <p14:creationId xmlns:p14="http://schemas.microsoft.com/office/powerpoint/2010/main" val="397929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644_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208"/>
            <a:ext cx="12192000" cy="6850792"/>
          </a:xfrm>
        </p:spPr>
      </p:pic>
    </p:spTree>
    <p:extLst>
      <p:ext uri="{BB962C8B-B14F-4D97-AF65-F5344CB8AC3E}">
        <p14:creationId xmlns:p14="http://schemas.microsoft.com/office/powerpoint/2010/main" val="31741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92603_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094391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736_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4950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449_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88799" cy="6858000"/>
          </a:xfrm>
        </p:spPr>
      </p:pic>
    </p:spTree>
    <p:extLst>
      <p:ext uri="{BB962C8B-B14F-4D97-AF65-F5344CB8AC3E}">
        <p14:creationId xmlns:p14="http://schemas.microsoft.com/office/powerpoint/2010/main" val="75028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93054_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608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056_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463"/>
            <a:ext cx="12192000" cy="6899968"/>
          </a:xfrm>
        </p:spPr>
      </p:pic>
    </p:spTree>
    <p:extLst>
      <p:ext uri="{BB962C8B-B14F-4D97-AF65-F5344CB8AC3E}">
        <p14:creationId xmlns:p14="http://schemas.microsoft.com/office/powerpoint/2010/main" val="213346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4910_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1112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4935_2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6895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5354_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386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122_184834_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663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IMG_20151122_184846_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9478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1207_184400_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7800" y="0"/>
            <a:ext cx="12598400" cy="6858000"/>
          </a:xfrm>
        </p:spPr>
      </p:pic>
    </p:spTree>
    <p:extLst>
      <p:ext uri="{BB962C8B-B14F-4D97-AF65-F5344CB8AC3E}">
        <p14:creationId xmlns:p14="http://schemas.microsoft.com/office/powerpoint/2010/main" val="3644270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</Words>
  <Application>Microsoft Office PowerPoint</Application>
  <PresentationFormat>Широкоэкранный</PresentationFormat>
  <Paragraphs>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Works</dc:creator>
  <cp:lastModifiedBy>Works</cp:lastModifiedBy>
  <cp:revision>6</cp:revision>
  <dcterms:created xsi:type="dcterms:W3CDTF">2015-12-17T12:25:36Z</dcterms:created>
  <dcterms:modified xsi:type="dcterms:W3CDTF">2015-12-17T12:56:24Z</dcterms:modified>
</cp:coreProperties>
</file>