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3" r:id="rId6"/>
    <p:sldId id="264" r:id="rId7"/>
    <p:sldId id="266" r:id="rId8"/>
    <p:sldId id="268" r:id="rId9"/>
    <p:sldId id="269" r:id="rId10"/>
    <p:sldId id="275" r:id="rId11"/>
    <p:sldId id="271" r:id="rId12"/>
    <p:sldId id="272" r:id="rId13"/>
    <p:sldId id="274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373216"/>
            <a:ext cx="3168352" cy="1331080"/>
          </a:xfrm>
          <a:prstGeom prst="rect">
            <a:avLst/>
          </a:prstGeom>
          <a:noFill/>
        </p:spPr>
      </p:pic>
      <p:pic>
        <p:nvPicPr>
          <p:cNvPr id="1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373216"/>
            <a:ext cx="3168352" cy="1331080"/>
          </a:xfrm>
          <a:prstGeom prst="rect">
            <a:avLst/>
          </a:prstGeom>
          <a:noFill/>
        </p:spPr>
      </p:pic>
      <p:pic>
        <p:nvPicPr>
          <p:cNvPr id="20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373216"/>
            <a:ext cx="3168352" cy="1331080"/>
          </a:xfrm>
          <a:prstGeom prst="rect">
            <a:avLst/>
          </a:prstGeom>
          <a:noFill/>
        </p:spPr>
      </p:pic>
      <p:pic>
        <p:nvPicPr>
          <p:cNvPr id="16386" name="Picture 2" descr="http://img-fotki.yandex.ru/get/5603/svetlera.233/0_5a2e8_6ca8761b_XS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67544" y="5157192"/>
            <a:ext cx="1229177" cy="1321695"/>
          </a:xfrm>
          <a:prstGeom prst="rect">
            <a:avLst/>
          </a:prstGeom>
          <a:noFill/>
        </p:spPr>
      </p:pic>
      <p:pic>
        <p:nvPicPr>
          <p:cNvPr id="16388" name="Picture 4" descr="http://img-fotki.yandex.ru/get/5905/svetlera.233/0_5a2e0_a1798d9c_L.png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1405034" cy="1152128"/>
          </a:xfrm>
          <a:prstGeom prst="rect">
            <a:avLst/>
          </a:prstGeom>
          <a:noFill/>
        </p:spPr>
      </p:pic>
      <p:sp>
        <p:nvSpPr>
          <p:cNvPr id="16390" name="AutoShape 6" descr="http://img-fotki.yandex.ru/get/5905/svetlera.233/0_5a2e9_2bfbcf22_L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://img-fotki.yandex.ru/get/5905/svetlera.233/0_5a2e9_2bfbcf22_L.png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596336" y="4653136"/>
            <a:ext cx="1240185" cy="173695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44824"/>
            <a:ext cx="68054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114" cy="1143000"/>
          </a:xfrm>
        </p:spPr>
        <p:txBody>
          <a:bodyPr/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Викторина: «Путешествие по сказкам»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средний  дошкольный возраст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7615262" cy="36861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Автор: Тарасова Татьяна Николаевна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МДОУ ИРМО «Марковский детский сад комбинированного вида»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2013г.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Уговаривала братца старшая сестрица: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«Ты из лужицы не пей мутную водицу».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Не послушался мальчонка –превратился он в козлёнка.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dirty="0"/>
          </a:p>
        </p:txBody>
      </p:sp>
      <p:pic>
        <p:nvPicPr>
          <p:cNvPr id="4" name="Содержимое 3" descr="http://img1.liveinternet.ru/images/attach/c/2/82/949/82949995_large_skanirovanie0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57216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2/82/949/82949983_large_skanirovanie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746" y="1571612"/>
            <a:ext cx="514353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B050"/>
                </a:solidFill>
              </a:rPr>
              <a:t>Помогла нам яблонька, помогла нам печка,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помогла хорошая </a:t>
            </a:r>
            <a:r>
              <a:rPr lang="ru-RU" sz="1800" b="1" dirty="0" err="1" smtClean="0">
                <a:solidFill>
                  <a:srgbClr val="00B050"/>
                </a:solidFill>
              </a:rPr>
              <a:t>голубая</a:t>
            </a:r>
            <a:r>
              <a:rPr lang="ru-RU" sz="1800" b="1" dirty="0" smtClean="0">
                <a:solidFill>
                  <a:srgbClr val="00B050"/>
                </a:solidFill>
              </a:rPr>
              <a:t> речка.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Все нам помогали , все нас укрывали, </a:t>
            </a:r>
            <a:r>
              <a:rPr lang="ru-RU" sz="1800" b="1" dirty="0" smtClean="0">
                <a:solidFill>
                  <a:srgbClr val="00B050"/>
                </a:solidFill>
              </a:rPr>
              <a:t/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к </a:t>
            </a:r>
            <a:r>
              <a:rPr lang="ru-RU" sz="1800" b="1" dirty="0" smtClean="0">
                <a:solidFill>
                  <a:srgbClr val="00B050"/>
                </a:solidFill>
              </a:rPr>
              <a:t>матушке и батюшке мы домой попали.  Кто унёс братишку?  Назовите книжку.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6357982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Я и сильный, я и смелый, никого я не боюсь. И от серого волчищи, если надо, я спасусь.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 Долго говорил зверек, потом пустился наутек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logvanov.r52.ru/data/zaia/Illustration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48577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000924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Уходя,  просила мать никому не открывать,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но открыли дети дверь! Обманул зубастый зверь – песню мамину пропел. Кто же всех козляток съел?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http://img1.liveinternet.ru/images/attach/c/2/72/907/72907859_1301651114_967dfc2f358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25" y="1758156"/>
            <a:ext cx="5310205" cy="38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928670"/>
            <a:ext cx="6643734" cy="439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284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9904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“Угадай-ка”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Какую песенку пел Колобок?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Что пела коза своим козлятам?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Что говорила Машенька медведю, сидя в коробе?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Что приговаривала курочка Ряба деду и бабе?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Какими словами помогал себе волк ловить рыбу на хвост?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спрашивали звери в сказке “Теремок” прежде чем войти туда?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чём просила Машенька речку, печку, яблоньку когда пошла искать братца?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baseline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aseline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слова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говорил козлёночек 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Алёнушке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бегая по берегу  реки?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отвечала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Алёнушка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козлёночку?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приговаривал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Жихарка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когда раскладывал ложки к обеду?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слова кричал петушок, когда хотел выгнать лису из заячьей избушки?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слова говорил Мишутка, когда увидел сломанный стульчик?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Какое угощение принесли звери за то что их освободили от смоляного бычка?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МОЛОДЦЫ!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http://img1.liveinternet.ru/images/attach/c/2/72/907/72907847_1301650981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68403">
            <a:off x="2117586" y="2226513"/>
            <a:ext cx="1533705" cy="196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1.liveinternet.ru/images/attach/c/2/72/907/72907887_1301651699_12584766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4307">
            <a:off x="5493750" y="1936429"/>
            <a:ext cx="1488671" cy="19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Элементы разных сказок мы собрали в кузовок.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Отгадай названье сказки,  будь внимателен, дружок.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http://ds166.centerstart.ru/sites/ds166.centerstart.ru/files/img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50072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797152"/>
            <a:ext cx="3628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Monotype Corsiva" pitchFamily="66" charset="0"/>
              </a:rPr>
              <a:t>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" name="Рисунок 3" descr="http://kinofilms.tv/images/films/42/41156/pict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60722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 rot="10800000" flipV="1">
            <a:off x="1428728" y="571480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сумел поймать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волчишку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поймал лису и мишку.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Он поймал их не сачком,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поймал он их бочком.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506/elena-komarov.310/0_73584_8e4a69fb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5007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Возле леса, на опушке, трое их живет в избушке.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Там три стула и три кружки, три кроватки, три подушки.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Угадайте без подсказки, кто герои этой сказки?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206/elena-komarov.1b1/0_4fcdc_5a333b0e_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78647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В сказочке живет,  он не ёжик и не кот,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Из муки он был печен, на сметане был мешен.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На окошке он студился, по дорожке он катился.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501/elena-komarov.19e/0_4e886_1937414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8579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Прибежище Мышки-норушки, зелёной Лягушки-квакушки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И прочей звериной компании. Скажите мне хором название.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1.liveinternet.ru/images/attach/c/2/72/907/72907851_1301651030_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5143536" cy="343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Отвечайте на вопрос: кто в корзине Машу нёс,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Кто садился на пенёк и хотел съесть пирожок?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Сказочку ты знаешь ведь? Кто же это был? …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2/72/907/72907883_1301651634_1237096287_artlib_gallery12565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4429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Свой дом зимою, в холода она слепила изо льда.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Но дом стоял прекрасно в стужу,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весной же превратился в лужу…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rus_skazki/jiharka/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74" y="1841716"/>
            <a:ext cx="47863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Человечек этот мал да уж очень он удал.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Сам расправился с лисой, прибежал к себе домой.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Обнял его котик, обнял петушок, а ты узнал его дружок?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188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Викторина: «Путешествие по сказкам» средний  дошкольный возраст</vt:lpstr>
      <vt:lpstr>Элементы разных сказок мы собрали в кузовок. Отгадай названье сказки,  будь внимателен, дружок.  </vt:lpstr>
      <vt:lpstr>Слайд 3</vt:lpstr>
      <vt:lpstr>Возле леса, на опушке, трое их живет в избушке. Там три стула и три кружки, три кроватки, три подушки. Угадайте без подсказки, кто герои этой сказки? </vt:lpstr>
      <vt:lpstr>В сказочке живет,  он не ёжик и не кот, Из муки он был печен, на сметане был мешен. На окошке он студился, по дорожке он катился. </vt:lpstr>
      <vt:lpstr>Прибежище Мышки-норушки, зелёной Лягушки-квакушки И прочей звериной компании. Скажите мне хором название.</vt:lpstr>
      <vt:lpstr>Отвечайте на вопрос: кто в корзине Машу нёс, Кто садился на пенёк и хотел съесть пирожок? Сказочку ты знаешь ведь? Кто же это был? … </vt:lpstr>
      <vt:lpstr>Свой дом зимою, в холода она слепила изо льда. Но дом стоял прекрасно в стужу,  весной же превратился в лужу…</vt:lpstr>
      <vt:lpstr>Человечек этот мал да уж очень он удал. Сам расправился с лисой, прибежал к себе домой. Обнял его котик, обнял петушок, а ты узнал его дружок? </vt:lpstr>
      <vt:lpstr>Уговаривала братца старшая сестрица: «Ты из лужицы не пей мутную водицу». Не послушался мальчонка –превратился он в козлёнка. </vt:lpstr>
      <vt:lpstr>Помогла нам яблонька, помогла нам печка,  помогла хорошая голубая речка. Все нам помогали , все нас укрывали,  к матушке и батюшке мы домой попали.  Кто унёс братишку?  Назовите книжку. </vt:lpstr>
      <vt:lpstr>Я и сильный, я и смелый, никого я не боюсь. И от серого волчищи, если надо, я спасусь.  Долго говорил зверек, потом пустился наутек </vt:lpstr>
      <vt:lpstr>Уходя,  просила мать никому не открывать, но открыли дети дверь! Обманул зубастый зверь – песню мамину пропел. Кто же всех козляток съел? </vt:lpstr>
      <vt:lpstr>Слайд 14</vt:lpstr>
      <vt:lpstr>МОЛОДЦЫ!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АсКомп</cp:lastModifiedBy>
  <cp:revision>61</cp:revision>
  <dcterms:created xsi:type="dcterms:W3CDTF">2013-03-10T13:49:57Z</dcterms:created>
  <dcterms:modified xsi:type="dcterms:W3CDTF">2013-06-23T01:26:48Z</dcterms:modified>
</cp:coreProperties>
</file>