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C9E0-7578-4A16-8527-2525F1C1C008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3610-5160-46D4-B598-B99965873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59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C9E0-7578-4A16-8527-2525F1C1C008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3610-5160-46D4-B598-B99965873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31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C9E0-7578-4A16-8527-2525F1C1C008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3610-5160-46D4-B598-B99965873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039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C9E0-7578-4A16-8527-2525F1C1C008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3610-5160-46D4-B598-B999658732D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0117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C9E0-7578-4A16-8527-2525F1C1C008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3610-5160-46D4-B598-B99965873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47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C9E0-7578-4A16-8527-2525F1C1C008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3610-5160-46D4-B598-B99965873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969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C9E0-7578-4A16-8527-2525F1C1C008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3610-5160-46D4-B598-B99965873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441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C9E0-7578-4A16-8527-2525F1C1C008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3610-5160-46D4-B598-B99965873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100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C9E0-7578-4A16-8527-2525F1C1C008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3610-5160-46D4-B598-B99965873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71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C9E0-7578-4A16-8527-2525F1C1C008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3610-5160-46D4-B598-B99965873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4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C9E0-7578-4A16-8527-2525F1C1C008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3610-5160-46D4-B598-B99965873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59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C9E0-7578-4A16-8527-2525F1C1C008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3610-5160-46D4-B598-B99965873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83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C9E0-7578-4A16-8527-2525F1C1C008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3610-5160-46D4-B598-B99965873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5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C9E0-7578-4A16-8527-2525F1C1C008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3610-5160-46D4-B598-B99965873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28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C9E0-7578-4A16-8527-2525F1C1C008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3610-5160-46D4-B598-B99965873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00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C9E0-7578-4A16-8527-2525F1C1C008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3610-5160-46D4-B598-B99965873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03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C9E0-7578-4A16-8527-2525F1C1C008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3610-5160-46D4-B598-B99965873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06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9C9E0-7578-4A16-8527-2525F1C1C008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33610-5160-46D4-B598-B99965873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498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7534" y="439783"/>
            <a:ext cx="6209328" cy="2625389"/>
          </a:xfrm>
        </p:spPr>
        <p:txBody>
          <a:bodyPr>
            <a:normAutofit/>
          </a:bodyPr>
          <a:lstStyle/>
          <a:p>
            <a:r>
              <a:rPr lang="ru-RU" dirty="0" smtClean="0"/>
              <a:t>Я - наблюдатель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72" y="604934"/>
            <a:ext cx="5227011" cy="595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2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6835" y="176962"/>
            <a:ext cx="8230205" cy="1326321"/>
          </a:xfrm>
        </p:spPr>
        <p:txBody>
          <a:bodyPr/>
          <a:lstStyle/>
          <a:p>
            <a:r>
              <a:rPr lang="ru-RU" dirty="0" smtClean="0"/>
              <a:t>Приборы для наблюдения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9" y="1731604"/>
            <a:ext cx="4967243" cy="49672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6738" y="1731604"/>
            <a:ext cx="3552825" cy="49654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63" y="1731604"/>
            <a:ext cx="3150777" cy="21005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085" y="4355964"/>
            <a:ext cx="3150777" cy="234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2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4679" y="2454663"/>
            <a:ext cx="3364527" cy="1326321"/>
          </a:xfrm>
        </p:spPr>
        <p:txBody>
          <a:bodyPr/>
          <a:lstStyle/>
          <a:p>
            <a:r>
              <a:rPr lang="ru-RU" dirty="0" smtClean="0"/>
              <a:t>Угадай-ка!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4820194"/>
            <a:ext cx="4525718" cy="9710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17" y="229835"/>
            <a:ext cx="4694569" cy="1832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088" y="2231994"/>
            <a:ext cx="3064129" cy="22980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349" y="4695865"/>
            <a:ext cx="2774505" cy="20808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652" y="4615063"/>
            <a:ext cx="2774239" cy="21277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572" y="227690"/>
            <a:ext cx="2543245" cy="18166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20" y="4566611"/>
            <a:ext cx="2946844" cy="22101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5" y="229835"/>
            <a:ext cx="2785416" cy="18662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47" y="2231994"/>
            <a:ext cx="2298097" cy="22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8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264" y="70840"/>
            <a:ext cx="10353761" cy="758330"/>
          </a:xfrm>
        </p:spPr>
        <p:txBody>
          <a:bodyPr/>
          <a:lstStyle/>
          <a:p>
            <a:r>
              <a:rPr lang="ru-RU" dirty="0" smtClean="0"/>
              <a:t>Наблюдения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33" y="3022019"/>
            <a:ext cx="3812746" cy="369513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Таяние снега</a:t>
            </a:r>
          </a:p>
          <a:p>
            <a:r>
              <a:rPr lang="ru-RU" dirty="0" smtClean="0"/>
              <a:t>Восход и заход солнца</a:t>
            </a:r>
          </a:p>
          <a:p>
            <a:r>
              <a:rPr lang="ru-RU" dirty="0" smtClean="0"/>
              <a:t>Кипение воды</a:t>
            </a:r>
          </a:p>
          <a:p>
            <a:r>
              <a:rPr lang="ru-RU" dirty="0" smtClean="0"/>
              <a:t>Появление радуги после дождя</a:t>
            </a:r>
          </a:p>
          <a:p>
            <a:r>
              <a:rPr lang="ru-RU" dirty="0"/>
              <a:t>Плавание тел</a:t>
            </a:r>
          </a:p>
          <a:p>
            <a:r>
              <a:rPr lang="ru-RU" dirty="0" smtClean="0"/>
              <a:t>Зажигание </a:t>
            </a:r>
            <a:r>
              <a:rPr lang="ru-RU" dirty="0" err="1" smtClean="0"/>
              <a:t>эл.лампы</a:t>
            </a:r>
            <a:endParaRPr lang="ru-RU" dirty="0" smtClean="0"/>
          </a:p>
          <a:p>
            <a:r>
              <a:rPr lang="ru-RU" dirty="0" smtClean="0"/>
              <a:t>Притяжение магнитов</a:t>
            </a:r>
          </a:p>
          <a:p>
            <a:r>
              <a:rPr lang="ru-RU" dirty="0" smtClean="0"/>
              <a:t>Растяжение пружины</a:t>
            </a:r>
          </a:p>
          <a:p>
            <a:r>
              <a:rPr lang="ru-RU" dirty="0" smtClean="0"/>
              <a:t>Растворение сахара в воде</a:t>
            </a:r>
          </a:p>
          <a:p>
            <a:endParaRPr lang="ru-RU" dirty="0"/>
          </a:p>
        </p:txBody>
      </p:sp>
      <p:pic>
        <p:nvPicPr>
          <p:cNvPr id="5" name="Picture 2" descr="H:\Анимация\4m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811" y="1175761"/>
            <a:ext cx="2409573" cy="301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H:\Анимация\1012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800002" y="358183"/>
            <a:ext cx="15716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9243632" y="3847231"/>
            <a:ext cx="2714625" cy="500063"/>
          </a:xfrm>
          <a:prstGeom prst="cloudCallout">
            <a:avLst>
              <a:gd name="adj1" fmla="val -16566"/>
              <a:gd name="adj2" fmla="val 47567"/>
            </a:avLst>
          </a:prstGeom>
          <a:solidFill>
            <a:schemeClr val="tx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412" y="4829589"/>
            <a:ext cx="2787278" cy="19232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" y="79653"/>
            <a:ext cx="2289234" cy="22892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553" y="4061458"/>
            <a:ext cx="2194625" cy="25374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7721"/>
          <a:stretch/>
        </p:blipFill>
        <p:spPr>
          <a:xfrm>
            <a:off x="6521857" y="4279850"/>
            <a:ext cx="1879352" cy="2339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74" y="920586"/>
            <a:ext cx="3843692" cy="26444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17" y="2071854"/>
            <a:ext cx="2300563" cy="16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3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Эксперименты демонстрационные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Расширение латунного</a:t>
            </a:r>
            <a:r>
              <a:rPr lang="ru-RU" dirty="0" smtClean="0"/>
              <a:t> шарика при нагревании</a:t>
            </a:r>
            <a:endParaRPr lang="ru-RU" dirty="0" smtClean="0"/>
          </a:p>
          <a:p>
            <a:r>
              <a:rPr lang="ru-RU" dirty="0" smtClean="0"/>
              <a:t>Свечение инертных газов </a:t>
            </a:r>
            <a:r>
              <a:rPr lang="ru-RU" dirty="0"/>
              <a:t>при протекании </a:t>
            </a:r>
            <a:r>
              <a:rPr lang="ru-RU" dirty="0" smtClean="0"/>
              <a:t>электрического тока</a:t>
            </a:r>
            <a:endParaRPr lang="ru-RU" dirty="0" smtClean="0"/>
          </a:p>
          <a:p>
            <a:r>
              <a:rPr lang="ru-RU" dirty="0" smtClean="0"/>
              <a:t>Взаимодействие заряженных «султанов» с помощью </a:t>
            </a:r>
            <a:r>
              <a:rPr lang="ru-RU" dirty="0" err="1" smtClean="0"/>
              <a:t>электрофорной</a:t>
            </a:r>
            <a:r>
              <a:rPr lang="ru-RU" dirty="0" smtClean="0"/>
              <a:t> машины</a:t>
            </a:r>
          </a:p>
          <a:p>
            <a:r>
              <a:rPr lang="ru-RU" dirty="0" smtClean="0"/>
              <a:t>Плавание картофелины в соленой воде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8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Эксперименты фронтальные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4400" dirty="0" smtClean="0"/>
              <a:t>Взаимодействие магнитов</a:t>
            </a:r>
          </a:p>
          <a:p>
            <a:r>
              <a:rPr lang="ru-RU" sz="4400" dirty="0" smtClean="0"/>
              <a:t>Плавание тел</a:t>
            </a:r>
          </a:p>
          <a:p>
            <a:r>
              <a:rPr lang="ru-RU" sz="4400" dirty="0" smtClean="0"/>
              <a:t>Электризация мелких бумажек</a:t>
            </a:r>
          </a:p>
          <a:p>
            <a:r>
              <a:rPr lang="ru-RU" sz="4400" dirty="0"/>
              <a:t>Растяжение </a:t>
            </a:r>
            <a:r>
              <a:rPr lang="ru-RU" sz="4400" dirty="0" smtClean="0"/>
              <a:t>пружины</a:t>
            </a:r>
          </a:p>
          <a:p>
            <a:r>
              <a:rPr lang="ru-RU" sz="4400" dirty="0" smtClean="0"/>
              <a:t>Подъем воды за поршнем</a:t>
            </a:r>
            <a:endParaRPr lang="ru-RU" sz="4400" dirty="0" smtClean="0"/>
          </a:p>
          <a:p>
            <a:r>
              <a:rPr lang="ru-RU" sz="4400" dirty="0" smtClean="0"/>
              <a:t>Рассматривание мелких рисунков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6275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782"/>
          </a:xfrm>
        </p:spPr>
      </p:pic>
    </p:spTree>
    <p:extLst>
      <p:ext uri="{BB962C8B-B14F-4D97-AF65-F5344CB8AC3E}">
        <p14:creationId xmlns:p14="http://schemas.microsoft.com/office/powerpoint/2010/main" val="28453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TC104033921[[fn=Дамаск]]</Template>
  <TotalTime>390</TotalTime>
  <Words>79</Words>
  <Application>Microsoft Office PowerPoint</Application>
  <PresentationFormat>Широкоэкранный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Bookman Old Style</vt:lpstr>
      <vt:lpstr>Rockwell</vt:lpstr>
      <vt:lpstr>Damask</vt:lpstr>
      <vt:lpstr>Я - наблюдатель</vt:lpstr>
      <vt:lpstr>Приборы для наблюдения</vt:lpstr>
      <vt:lpstr>Угадай-ка!</vt:lpstr>
      <vt:lpstr>Наблюдения</vt:lpstr>
      <vt:lpstr>Эксперименты демонстрационные</vt:lpstr>
      <vt:lpstr>Эксперименты фронтальные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- наблюдатель</dc:title>
  <dc:creator>Елена Бирюкова</dc:creator>
  <cp:lastModifiedBy>Елена Бирюкова</cp:lastModifiedBy>
  <cp:revision>33</cp:revision>
  <dcterms:created xsi:type="dcterms:W3CDTF">2014-11-12T17:13:59Z</dcterms:created>
  <dcterms:modified xsi:type="dcterms:W3CDTF">2015-12-17T17:50:31Z</dcterms:modified>
</cp:coreProperties>
</file>