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320" autoAdjust="0"/>
  </p:normalViewPr>
  <p:slideViewPr>
    <p:cSldViewPr>
      <p:cViewPr varScale="1">
        <p:scale>
          <a:sx n="76" d="100"/>
          <a:sy n="7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y_poedem_my_pomchimsya_na_olenyah_utrom_rannim_-_Bez_nazvaniya_(xMusic.me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66" y="0"/>
            <a:ext cx="8826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«Путешествие на Чукотку»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6424" y="5439880"/>
            <a:ext cx="64831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Подготовила: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Жузлова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О.А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Чуко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85860"/>
            <a:ext cx="571504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a9aed82ab6e33d150ac4f281d5192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358114" cy="5357850"/>
          </a:xfrm>
          <a:prstGeom prst="rect">
            <a:avLst/>
          </a:prstGeom>
        </p:spPr>
      </p:pic>
      <p:pic>
        <p:nvPicPr>
          <p:cNvPr id="4" name="Рисунок 3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24" cy="1714500"/>
          </a:xfrm>
          <a:prstGeom prst="rect">
            <a:avLst/>
          </a:prstGeom>
        </p:spPr>
      </p:pic>
      <p:pic>
        <p:nvPicPr>
          <p:cNvPr id="5" name="Рисунок 4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857224" cy="1714500"/>
          </a:xfrm>
          <a:prstGeom prst="rect">
            <a:avLst/>
          </a:prstGeom>
        </p:spPr>
      </p:pic>
      <p:pic>
        <p:nvPicPr>
          <p:cNvPr id="6" name="Рисунок 5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857224" cy="1714500"/>
          </a:xfrm>
          <a:prstGeom prst="rect">
            <a:avLst/>
          </a:prstGeom>
        </p:spPr>
      </p:pic>
      <p:pic>
        <p:nvPicPr>
          <p:cNvPr id="7" name="Рисунок 6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0"/>
            <a:ext cx="928662" cy="1714500"/>
          </a:xfrm>
          <a:prstGeom prst="rect">
            <a:avLst/>
          </a:prstGeom>
        </p:spPr>
      </p:pic>
      <p:pic>
        <p:nvPicPr>
          <p:cNvPr id="8" name="Рисунок 7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785926"/>
            <a:ext cx="928662" cy="1714500"/>
          </a:xfrm>
          <a:prstGeom prst="rect">
            <a:avLst/>
          </a:prstGeom>
        </p:spPr>
      </p:pic>
      <p:pic>
        <p:nvPicPr>
          <p:cNvPr id="9" name="Рисунок 8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3571876"/>
            <a:ext cx="928662" cy="1714500"/>
          </a:xfrm>
          <a:prstGeom prst="rect">
            <a:avLst/>
          </a:prstGeom>
        </p:spPr>
      </p:pic>
      <p:pic>
        <p:nvPicPr>
          <p:cNvPr id="10" name="Рисунок 9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5143500"/>
            <a:ext cx="928662" cy="1714500"/>
          </a:xfrm>
          <a:prstGeom prst="rect">
            <a:avLst/>
          </a:prstGeom>
        </p:spPr>
      </p:pic>
      <p:pic>
        <p:nvPicPr>
          <p:cNvPr id="11" name="Рисунок 10" descr="fx6z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0"/>
            <a:ext cx="928662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9191">
            <a:off x="451545" y="70242"/>
            <a:ext cx="4327042" cy="4436795"/>
          </a:xfrm>
          <a:prstGeom prst="rect">
            <a:avLst/>
          </a:prstGeom>
        </p:spPr>
      </p:pic>
      <p:pic>
        <p:nvPicPr>
          <p:cNvPr id="3" name="My_poedem_my_pomchimsya_na_olenyah_utrom_rannim_-_Bez_nazvani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_volga_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амол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643314"/>
            <a:ext cx="714381" cy="47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2593E-6 L 0.61424 -0.38842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юарде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76654" cy="6000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472348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Дети кто рассказывает о полете, о погоде за бортом, сообщает о взлете самолета и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его посадке?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214290"/>
            <a:ext cx="828213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Физминутка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«Согреемся»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Ча-ча-ча (3 хлопка по бёдрам)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Печка очень горяча (4 прыжка)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(3 хлопка над головой)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Печёт птичка калачи (4 приседания)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Чу-чу-чу (3 хлопка за спиной)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Будет всем по калачу (4 прыжка)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чо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(3 хлопка перед собой)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Осторожно, горячо. (ходьба)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68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Ледовитый океан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" name="Рисунок 2" descr="0011-011-Severnyj-Ledovityj-ok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нд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wMHv2R4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643182"/>
            <a:ext cx="5072066" cy="4214818"/>
          </a:xfrm>
          <a:prstGeom prst="rect">
            <a:avLst/>
          </a:prstGeom>
        </p:spPr>
      </p:pic>
      <p:pic>
        <p:nvPicPr>
          <p:cNvPr id="3" name="Рисунок 2" descr="haskis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8" cy="3714752"/>
          </a:xfrm>
          <a:prstGeom prst="rect">
            <a:avLst/>
          </a:prstGeom>
        </p:spPr>
      </p:pic>
      <p:pic>
        <p:nvPicPr>
          <p:cNvPr id="4" name="Рисунок 3" descr="65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4143372" cy="2571744"/>
          </a:xfrm>
          <a:prstGeom prst="rect">
            <a:avLst/>
          </a:prstGeom>
        </p:spPr>
      </p:pic>
      <p:pic>
        <p:nvPicPr>
          <p:cNvPr id="5" name="Рисунок 4" descr="65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4143372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80d04e94b84966bd174e358ad25de5_i-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99</Words>
  <PresentationFormat>Экран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9</cp:revision>
  <dcterms:created xsi:type="dcterms:W3CDTF">2015-12-08T11:19:36Z</dcterms:created>
  <dcterms:modified xsi:type="dcterms:W3CDTF">2015-12-08T16:18:51Z</dcterms:modified>
</cp:coreProperties>
</file>