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6" r:id="rId5"/>
    <p:sldId id="259" r:id="rId6"/>
    <p:sldId id="268" r:id="rId7"/>
    <p:sldId id="260" r:id="rId8"/>
    <p:sldId id="261" r:id="rId9"/>
    <p:sldId id="265" r:id="rId10"/>
    <p:sldId id="262" r:id="rId11"/>
    <p:sldId id="264" r:id="rId12"/>
    <p:sldId id="263" r:id="rId13"/>
    <p:sldId id="267" r:id="rId14"/>
    <p:sldId id="269" r:id="rId15"/>
    <p:sldId id="270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BF4B8-C8A7-483B-9632-C769708D1A5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5CD06-EFA0-4190-B4B1-CF2B8C774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C91C-153D-4302-82CC-7D6521F4CE62}" type="datetime1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CBDD-C168-48E5-8391-8984CF733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2C80-0014-4A5E-9B3C-BCD2FED1513C}" type="datetime1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CBDD-C168-48E5-8391-8984CF733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7E48-8C8C-4298-BF27-7D2CBCAB8B5F}" type="datetime1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CBDD-C168-48E5-8391-8984CF733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4782-4DB3-4B00-8AE4-7575090CEF9C}" type="datetime1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CBDD-C168-48E5-8391-8984CF733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73D3-FF2D-48B1-A9AF-767A4E8DDEB3}" type="datetime1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CBDD-C168-48E5-8391-8984CF733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0A0-4BE5-442D-90BA-8DD695C729B3}" type="datetime1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CBDD-C168-48E5-8391-8984CF733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D977-08D3-4D1F-9823-5804D7A0A265}" type="datetime1">
              <a:rPr lang="ru-RU" smtClean="0"/>
              <a:pPr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CBDD-C168-48E5-8391-8984CF733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435E-3BDC-4994-ADCC-6D44A149328C}" type="datetime1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CBDD-C168-48E5-8391-8984CF733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DC28-7D7D-46C9-BE94-D77224604763}" type="datetime1">
              <a:rPr lang="ru-RU" smtClean="0"/>
              <a:pPr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CBDD-C168-48E5-8391-8984CF733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7924-F448-4F9F-9111-A715D92E4334}" type="datetime1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CBDD-C168-48E5-8391-8984CF733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991E-ED15-434A-AC1E-0FF74E659C4A}" type="datetime1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CBDD-C168-48E5-8391-8984CF733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7319f_2b30ae61_XL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365760"/>
            <a:ext cx="9144000" cy="6492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C62F-F9D8-476B-8DEB-B6285CCD3702}" type="datetime1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r>
              <a:rPr lang="ru-RU" dirty="0" smtClean="0"/>
              <a:t>Белозёрова Татьяна Владимировна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8CBDD-C168-48E5-8391-8984CF733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14422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err="1" smtClean="0">
                <a:solidFill>
                  <a:srgbClr val="0070C0"/>
                </a:solidFill>
                <a:latin typeface="+mn-lt"/>
              </a:rPr>
              <a:t>киемн</a:t>
            </a:r>
            <a:r>
              <a:rPr lang="tt-RU" sz="7200" b="1" dirty="0" smtClean="0">
                <a:solidFill>
                  <a:srgbClr val="0070C0"/>
                </a:solidFill>
                <a:latin typeface="+mn-lt"/>
              </a:rPr>
              <a:t>әр</a:t>
            </a:r>
            <a:endParaRPr lang="ru-RU" sz="7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0070C0"/>
                </a:solidFill>
              </a:rPr>
              <a:t>БАШЛЫК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e668a4f0264шап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7224" y="1285860"/>
            <a:ext cx="3286148" cy="359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0070C0"/>
                </a:solidFill>
              </a:rPr>
              <a:t>БҮРЕК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ияз\Desktop\224300aed2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4286280" cy="292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tt-RU" sz="4000" dirty="0" smtClean="0">
                <a:solidFill>
                  <a:schemeClr val="hlink"/>
                </a:solidFill>
              </a:rPr>
              <a:t>БИЯЛӘЙ</a:t>
            </a:r>
            <a:endParaRPr lang="ru-RU" sz="4000" dirty="0" smtClean="0">
              <a:solidFill>
                <a:schemeClr val="hlink"/>
              </a:solidFill>
            </a:endParaRPr>
          </a:p>
        </p:txBody>
      </p:sp>
      <p:pic>
        <p:nvPicPr>
          <p:cNvPr id="717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10638" y="-5334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варежки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1472" y="1928802"/>
            <a:ext cx="4038600" cy="317341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4"/>
                </p:tgtEl>
              </p:cMediaNode>
            </p:audio>
          </p:childTnLst>
        </p:cTn>
      </p:par>
    </p:tnLst>
    <p:bldLst>
      <p:bldP spid="13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0070C0"/>
                </a:solidFill>
              </a:rPr>
              <a:t>ОЕКБАШ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Нияз\Desktop\productvar_63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4762500" cy="373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tt-RU" sz="6000" dirty="0" smtClean="0">
                <a:solidFill>
                  <a:srgbClr val="7030A0"/>
                </a:solidFill>
              </a:rPr>
              <a:t>НӘРСӘ  ЮК?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руб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857232"/>
            <a:ext cx="2028814" cy="1577981"/>
          </a:xfrm>
          <a:prstGeom prst="rect">
            <a:avLst/>
          </a:prstGeom>
          <a:noFill/>
        </p:spPr>
      </p:pic>
      <p:pic>
        <p:nvPicPr>
          <p:cNvPr id="5" name="Picture 8" descr="юб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628" y="1000108"/>
            <a:ext cx="1895496" cy="2000264"/>
          </a:xfrm>
          <a:prstGeom prst="rect">
            <a:avLst/>
          </a:prstGeom>
          <a:noFill/>
        </p:spPr>
      </p:pic>
      <p:pic>
        <p:nvPicPr>
          <p:cNvPr id="6" name="Picture 5" descr="вареж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643174" y="1214422"/>
            <a:ext cx="1643074" cy="1493854"/>
          </a:xfrm>
          <a:prstGeom prst="rect">
            <a:avLst/>
          </a:prstGeom>
          <a:noFill/>
        </p:spPr>
      </p:pic>
      <p:pic>
        <p:nvPicPr>
          <p:cNvPr id="7" name="Picture 4" descr="носо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071810"/>
            <a:ext cx="2000264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ш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3143249"/>
            <a:ext cx="212886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Нияз\Desktop\rainboots-fairykidorable-1674857044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929066"/>
            <a:ext cx="2286016" cy="2428892"/>
          </a:xfrm>
          <a:prstGeom prst="rect">
            <a:avLst/>
          </a:prstGeom>
          <a:noFill/>
        </p:spPr>
      </p:pic>
      <p:pic>
        <p:nvPicPr>
          <p:cNvPr id="5123" name="Picture 3" descr="C:\Users\Нияз\Desktop\shuba_iz_bob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2357454" cy="2262190"/>
          </a:xfrm>
          <a:prstGeom prst="rect">
            <a:avLst/>
          </a:prstGeom>
          <a:noFill/>
        </p:spPr>
      </p:pic>
      <p:pic>
        <p:nvPicPr>
          <p:cNvPr id="6" name="Picture 5" descr="000803_1052_5410_vnv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357430"/>
            <a:ext cx="12239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Нияз\Desktop\224300aed2b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357298"/>
            <a:ext cx="214314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hlink"/>
                </a:solidFill>
              </a:rPr>
              <a:t>ПӘЛТӘ</a:t>
            </a:r>
            <a:endParaRPr lang="ru-RU" sz="4000" dirty="0" smtClean="0">
              <a:solidFill>
                <a:schemeClr val="hlink"/>
              </a:solidFill>
            </a:endParaRPr>
          </a:p>
        </p:txBody>
      </p:sp>
      <p:pic>
        <p:nvPicPr>
          <p:cNvPr id="6147" name="Picture 5" descr="000803_1052_5389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3829050" cy="440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-5334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8"/>
                </p:tgtEl>
              </p:cMediaNode>
            </p:audio>
          </p:childTnLst>
        </p:cTn>
      </p:par>
    </p:tnLst>
    <p:bldLst>
      <p:bldP spid="6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t-RU" sz="4000" dirty="0" smtClean="0">
                <a:solidFill>
                  <a:schemeClr val="hlink"/>
                </a:solidFill>
              </a:rPr>
              <a:t>КҮЛМӘК</a:t>
            </a:r>
            <a:endParaRPr lang="ru-RU" sz="4000" dirty="0" smtClean="0">
              <a:solidFill>
                <a:schemeClr val="hlink"/>
              </a:solidFill>
            </a:endParaRPr>
          </a:p>
        </p:txBody>
      </p:sp>
      <p:pic>
        <p:nvPicPr>
          <p:cNvPr id="7171" name="Picture 5" descr="000803_1052_5396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142984"/>
            <a:ext cx="29384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868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2"/>
                </p:tgtEl>
              </p:cMediaNode>
            </p:audio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0070C0"/>
                </a:solidFill>
              </a:rPr>
              <a:t>КҮЛМӘК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рубаш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5786" y="1571612"/>
            <a:ext cx="3168650" cy="345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tt-RU" sz="4000" dirty="0" smtClean="0">
                <a:solidFill>
                  <a:schemeClr val="hlink"/>
                </a:solidFill>
              </a:rPr>
              <a:t>ИТ</a:t>
            </a:r>
            <a:r>
              <a:rPr lang="tt-RU" sz="4000" dirty="0" smtClean="0">
                <a:solidFill>
                  <a:srgbClr val="FF0000"/>
                </a:solidFill>
              </a:rPr>
              <a:t>Ә</a:t>
            </a:r>
            <a:r>
              <a:rPr lang="tt-RU" sz="4000" dirty="0" smtClean="0">
                <a:solidFill>
                  <a:schemeClr val="hlink"/>
                </a:solidFill>
              </a:rPr>
              <a:t>К</a:t>
            </a:r>
            <a:endParaRPr lang="ru-RU" sz="4000" dirty="0" smtClean="0">
              <a:solidFill>
                <a:schemeClr val="hlink"/>
              </a:solidFill>
            </a:endParaRPr>
          </a:p>
        </p:txBody>
      </p:sp>
      <p:pic>
        <p:nvPicPr>
          <p:cNvPr id="10243" name="Picture 5" descr="000803_1052_5440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85860"/>
            <a:ext cx="2527300" cy="375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86800" y="-6858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2"/>
                </p:tgtEl>
              </p:cMediaNode>
            </p:audio>
          </p:childTnLst>
        </p:cTn>
      </p:par>
    </p:tnLst>
    <p:bldLst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dirty="0" smtClean="0"/>
              <a:t>ИТ</a:t>
            </a:r>
            <a:r>
              <a:rPr lang="tt-RU" b="1" dirty="0" smtClean="0">
                <a:solidFill>
                  <a:srgbClr val="FF0000"/>
                </a:solidFill>
              </a:rPr>
              <a:t>Е</a:t>
            </a:r>
            <a:r>
              <a:rPr lang="tt-RU" b="1" dirty="0" smtClean="0"/>
              <a:t>К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ияз\Desktop\b987c88ce7ef752466b2d46d05c46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4357718" cy="3276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tt-RU" sz="4000" dirty="0" smtClean="0">
                <a:solidFill>
                  <a:schemeClr val="hlink"/>
                </a:solidFill>
              </a:rPr>
              <a:t>ЧАЛБАР</a:t>
            </a:r>
            <a:endParaRPr lang="ru-RU" sz="4000" dirty="0" smtClean="0">
              <a:solidFill>
                <a:schemeClr val="hlink"/>
              </a:solidFill>
            </a:endParaRPr>
          </a:p>
        </p:txBody>
      </p:sp>
      <p:pic>
        <p:nvPicPr>
          <p:cNvPr id="16387" name="Picture 5" descr="000803_1052_5410_vnv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25098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hlink"/>
                </a:solidFill>
              </a:rPr>
              <a:t>КОСТЮМ</a:t>
            </a:r>
            <a:endParaRPr lang="ru-RU" sz="4000" dirty="0" smtClean="0">
              <a:solidFill>
                <a:schemeClr val="hlink"/>
              </a:solidFill>
            </a:endParaRPr>
          </a:p>
        </p:txBody>
      </p:sp>
      <p:pic>
        <p:nvPicPr>
          <p:cNvPr id="13315" name="Picture 5" descr="000803_1052_5381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4584700" cy="438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-5334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4"/>
                </p:tgtEl>
              </p:cMediaNode>
            </p:audio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0070C0"/>
                </a:solidFill>
              </a:rPr>
              <a:t>ТУН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ияз\Desktop\126117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4071965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4b088f76a22c8ef4bcca05421d943947fcccbb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17</Words>
  <Application>Microsoft Office PowerPoint</Application>
  <PresentationFormat>Экран (4:3)</PresentationFormat>
  <Paragraphs>14</Paragraphs>
  <Slides>15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киемнәр</vt:lpstr>
      <vt:lpstr>ПӘЛТӘ</vt:lpstr>
      <vt:lpstr>КҮЛМӘК</vt:lpstr>
      <vt:lpstr>КҮЛМӘК</vt:lpstr>
      <vt:lpstr>ИТӘК</vt:lpstr>
      <vt:lpstr>ИТЕК</vt:lpstr>
      <vt:lpstr>ЧАЛБАР</vt:lpstr>
      <vt:lpstr>КОСТЮМ</vt:lpstr>
      <vt:lpstr>ТУН</vt:lpstr>
      <vt:lpstr>БАШЛЫК</vt:lpstr>
      <vt:lpstr>БҮРЕК</vt:lpstr>
      <vt:lpstr>БИЯЛӘЙ</vt:lpstr>
      <vt:lpstr>ОЕКБАШ</vt:lpstr>
      <vt:lpstr>НӘРСӘ  ЮК?</vt:lpstr>
      <vt:lpstr>Слайд 15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Нияз</cp:lastModifiedBy>
  <cp:revision>9</cp:revision>
  <dcterms:created xsi:type="dcterms:W3CDTF">2012-06-11T16:43:07Z</dcterms:created>
  <dcterms:modified xsi:type="dcterms:W3CDTF">2014-04-21T16:03:28Z</dcterms:modified>
</cp:coreProperties>
</file>