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5" r:id="rId3"/>
    <p:sldId id="266" r:id="rId4"/>
    <p:sldId id="264" r:id="rId5"/>
    <p:sldId id="267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62" r:id="rId14"/>
    <p:sldId id="271" r:id="rId15"/>
    <p:sldId id="269" r:id="rId16"/>
    <p:sldId id="257" r:id="rId17"/>
    <p:sldId id="258" r:id="rId18"/>
    <p:sldId id="259" r:id="rId19"/>
    <p:sldId id="272" r:id="rId20"/>
    <p:sldId id="270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8B16-6D5A-4334-AF29-5CB97CF44289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817F8-8F4E-4BA0-BEF0-CA18A321B3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817F8-8F4E-4BA0-BEF0-CA18A321B3B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3DD5-766B-4AA7-99C5-0DD313C055E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D7A5-5D22-4228-A66D-95E2D4CE2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278608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2013 год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это год охраны окружающей среды.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9144000" cy="3357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Указ </a:t>
            </a:r>
          </a:p>
          <a:p>
            <a:r>
              <a:rPr lang="ru-RU" sz="3600" b="1" dirty="0" smtClean="0"/>
              <a:t>Президента Российской Федерации </a:t>
            </a:r>
          </a:p>
          <a:p>
            <a:r>
              <a:rPr lang="ru-RU" sz="3600" b="1" dirty="0" smtClean="0"/>
              <a:t>от 10 августа 2012 г. </a:t>
            </a:r>
          </a:p>
          <a:p>
            <a:r>
              <a:rPr lang="ru-RU" sz="3600" b="1" dirty="0" smtClean="0"/>
              <a:t>№ 1157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Images\ОБОИ\Пейзаж\SCENE3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26" r="27869"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5" name="Picture 2" descr="D:\Images\ОБОИ\Пейзаж\Dcp00686.JPG"/>
          <p:cNvPicPr>
            <a:picLocks noChangeAspect="1" noChangeArrowheads="1"/>
          </p:cNvPicPr>
          <p:nvPr/>
        </p:nvPicPr>
        <p:blipFill>
          <a:blip r:embed="rId3"/>
          <a:srcRect l="43925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Images\ОБОИ\Пейзаж\img00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слайды КВ\ученические презентации\фото альтернативные источники энергии\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1644" cy="690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«Лес- врачеватель, зеленое царство, лечит нас лучше любого лекарства.»</a:t>
            </a:r>
            <a:endParaRPr lang="ru-RU" dirty="0"/>
          </a:p>
        </p:txBody>
      </p:sp>
      <p:pic>
        <p:nvPicPr>
          <p:cNvPr id="4" name="Рисунок 6" descr="71DBD8B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1" y="1600200"/>
            <a:ext cx="8501122" cy="5091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Images\ОБОИ\Пейзаж\SCENE3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Images\ОБОИ\Пейзаж\SCENE3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Images\ОБОИ\Пейзаж\WO_SCN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Images\ОБОИ\Пейзаж\img0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D:\Images\ОБОИ\Пейзаж\img0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71DBD8B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Сегодня нам нужно решать многие насущные проблемы, их нельзя отложить «на потом». Нужно думать о том, как жить лучше, как помочь тем, кому плохо, кто не может помочь себе сам. Но при этом нельзя забывать и о том, что все это должно быть сделано не в ущерб нашей планеты.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Те, кто считают себя в ответе за то, чтобы мы этого не забыли, и знали, как это сделать, называют себя </a:t>
            </a:r>
            <a:r>
              <a:rPr lang="ru-RU" sz="4000" i="1" u="sng" dirty="0" smtClean="0"/>
              <a:t>экологами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ЭТО ПРИРОДА. </a:t>
            </a:r>
            <a:br>
              <a:rPr lang="ru-RU" b="1" i="1" dirty="0" smtClean="0"/>
            </a:br>
            <a:r>
              <a:rPr lang="ru-RU" b="1" i="1" dirty="0" smtClean="0"/>
              <a:t>Наша жизнь неотделима от неё. Природа кормит, поит, одевает нас. Она щедра и бескорыстна.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3575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«</a:t>
            </a:r>
            <a:r>
              <a:rPr lang="ru-RU" b="1" i="1" dirty="0" smtClean="0"/>
              <a:t>И если мне хочется иногда жить 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до 120 лет, то только потому, что мало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одной жизни, чтобы испытать до конца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</a:t>
            </a:r>
            <a:r>
              <a:rPr lang="ru-RU" sz="4000" b="1" i="1" dirty="0" smtClean="0"/>
              <a:t>все очарования </a:t>
            </a:r>
            <a:r>
              <a:rPr lang="ru-RU" b="1" i="1" dirty="0" smtClean="0"/>
              <a:t>нашей природы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Паустовский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Беречь зеленый покров планеты, нет задачи, важнее чем эта!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428736"/>
            <a:ext cx="4214842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68413"/>
            <a:ext cx="5214974" cy="5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Что же такое </a:t>
            </a:r>
            <a:r>
              <a:rPr lang="ru-RU" sz="4800" u="sng" dirty="0" smtClean="0"/>
              <a:t>экология</a:t>
            </a:r>
            <a:r>
              <a:rPr lang="ru-RU" sz="4800" dirty="0" smtClean="0"/>
              <a:t> сегодня?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Экология сегодня – это не только наука, это мировоззрение, отношение к себе, позиционирование себя в этом мире, это и политика, и экономика, и культура.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/>
              <a:t>   </a:t>
            </a:r>
            <a:br>
              <a:rPr lang="ru-RU" sz="3600" b="1" dirty="0" smtClean="0"/>
            </a:br>
            <a:r>
              <a:rPr lang="ru-RU" sz="3600" b="1" dirty="0" smtClean="0"/>
              <a:t>     ТЕМА:     </a:t>
            </a:r>
            <a:r>
              <a:rPr lang="ru-RU" sz="5300" b="1" dirty="0" smtClean="0">
                <a:solidFill>
                  <a:srgbClr val="FF0000"/>
                </a:solidFill>
              </a:rPr>
              <a:t>«</a:t>
            </a:r>
            <a:r>
              <a:rPr lang="ru-RU" sz="5300" b="1" dirty="0" smtClean="0">
                <a:solidFill>
                  <a:srgbClr val="FF0000"/>
                </a:solidFill>
              </a:rPr>
              <a:t>БЕРЕГИТЕ  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                           РОДНУЮ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</a:rPr>
              <a:t>                                     ПРИРОДУ</a:t>
            </a:r>
            <a:r>
              <a:rPr lang="ru-RU" sz="5300" b="1" dirty="0" smtClean="0">
                <a:solidFill>
                  <a:srgbClr val="FF0000"/>
                </a:solidFill>
              </a:rPr>
              <a:t>»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464347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Обобщить знания по экологии.</a:t>
            </a:r>
          </a:p>
          <a:p>
            <a:pPr>
              <a:buNone/>
            </a:pPr>
            <a:r>
              <a:rPr lang="ru-RU" dirty="0" smtClean="0"/>
              <a:t>- Развивать память, мышление,</a:t>
            </a:r>
          </a:p>
          <a:p>
            <a:pPr>
              <a:buNone/>
            </a:pPr>
            <a:r>
              <a:rPr lang="ru-RU" dirty="0" smtClean="0"/>
              <a:t>- Учить доброте, отзывчивости, помогать друг другу.</a:t>
            </a:r>
          </a:p>
          <a:p>
            <a:pPr>
              <a:buNone/>
            </a:pPr>
            <a:r>
              <a:rPr lang="ru-RU" dirty="0" smtClean="0"/>
              <a:t>- Воспитывать любовь к родной природе, бережному отношению к 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Я сорвал цветок, и он увял.</a:t>
            </a:r>
          </a:p>
          <a:p>
            <a:pPr>
              <a:buNone/>
            </a:pPr>
            <a:r>
              <a:rPr lang="ru-RU" b="1" dirty="0" smtClean="0"/>
              <a:t>Я поймал мотылька, и он умер у меня в руке.</a:t>
            </a:r>
          </a:p>
          <a:p>
            <a:pPr>
              <a:buNone/>
            </a:pPr>
            <a:r>
              <a:rPr lang="ru-RU" b="1" dirty="0" smtClean="0"/>
              <a:t>И тогда я понял, что прикоснуться к красоте,</a:t>
            </a:r>
          </a:p>
          <a:p>
            <a:pPr>
              <a:buNone/>
            </a:pPr>
            <a:r>
              <a:rPr lang="ru-RU" b="1" dirty="0" smtClean="0"/>
              <a:t>Можно только сердцем!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ОСЕН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000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Деревуш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88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Images\ОБОИ\Пейзаж\The Last Rays of Ligh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Images\ОБОИ\Пейзаж\Amg00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5" name="Picture 2" descr="D:\Images\ОБОИ\Пейзаж\SCENE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"/>
            <a:ext cx="450056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274</Words>
  <Application>Microsoft Office PowerPoint</Application>
  <PresentationFormat>Экран (4:3)</PresentationFormat>
  <Paragraphs>30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2013 год  это год охраны окружающей среды.</vt:lpstr>
      <vt:lpstr>Сегодня нам нужно решать многие насущные проблемы, их нельзя отложить «на потом». Нужно думать о том, как жить лучше, как помочь тем, кому плохо, кто не может помочь себе сам. Но при этом нельзя забывать и о том, что все это должно быть сделано не в ущерб нашей планеты. </vt:lpstr>
      <vt:lpstr>Что же такое экология сегодня?</vt:lpstr>
      <vt:lpstr>            ТЕМА:     «БЕРЕГИТЕ                                РОДНУЮ                                        ПРИРОДУ» </vt:lpstr>
      <vt:lpstr>ЭПИГРАФ: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«Лес- врачеватель, зеленое царство, лечит нас лучше любого лекарства.»</vt:lpstr>
      <vt:lpstr>Слайд 14</vt:lpstr>
      <vt:lpstr>Слайд 15</vt:lpstr>
      <vt:lpstr>Слайд 16</vt:lpstr>
      <vt:lpstr>Слайд 17</vt:lpstr>
      <vt:lpstr>Слайд 18</vt:lpstr>
      <vt:lpstr>Слайд 19</vt:lpstr>
      <vt:lpstr>ЭТО ПРИРОДА.  Наша жизнь неотделима от неё. Природа кормит, поит, одевает нас. Она щедра и бескорыстна.</vt:lpstr>
      <vt:lpstr>Беречь зеленый покров планеты, нет задачи, важнее чем эта!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Беречь зеленый покров планеты, нет задачи, важнее чем эта!</dc:title>
  <dc:creator>Admin</dc:creator>
  <cp:lastModifiedBy>User</cp:lastModifiedBy>
  <cp:revision>17</cp:revision>
  <dcterms:created xsi:type="dcterms:W3CDTF">2012-10-25T18:09:58Z</dcterms:created>
  <dcterms:modified xsi:type="dcterms:W3CDTF">2013-11-24T13:04:16Z</dcterms:modified>
</cp:coreProperties>
</file>