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8" r:id="rId2"/>
    <p:sldId id="266" r:id="rId3"/>
    <p:sldId id="267" r:id="rId4"/>
    <p:sldId id="269" r:id="rId5"/>
    <p:sldId id="268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382" autoAdjust="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CE10-3ABC-49F1-AFDF-3252DF1EA2F4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F133-96C1-4224-A8D2-D18DF1AB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F133-96C1-4224-A8D2-D18DF1AB1C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3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1018A-37F6-4E19-8092-EDCF1631B11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F00C65-C77B-451C-8136-C37C6DBCB9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597" y="2289617"/>
            <a:ext cx="3901335" cy="200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9085">
            <a:off x="1363881" y="2216960"/>
            <a:ext cx="1296144" cy="1713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7190">
            <a:off x="280551" y="5207576"/>
            <a:ext cx="1021269" cy="1398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4374">
            <a:off x="1297527" y="4672443"/>
            <a:ext cx="1200040" cy="1648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3352">
            <a:off x="7635564" y="2390063"/>
            <a:ext cx="1354461" cy="1938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7612">
            <a:off x="5627878" y="530093"/>
            <a:ext cx="1442715" cy="1872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1754">
            <a:off x="2547977" y="4497213"/>
            <a:ext cx="1181504" cy="1559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4075">
            <a:off x="7347257" y="613934"/>
            <a:ext cx="1327782" cy="1756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8575">
            <a:off x="119719" y="2563366"/>
            <a:ext cx="1330188" cy="1786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7383">
            <a:off x="7741528" y="5035268"/>
            <a:ext cx="1040352" cy="1415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044">
            <a:off x="5232283" y="4517855"/>
            <a:ext cx="1100741" cy="146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012">
            <a:off x="6482891" y="4659367"/>
            <a:ext cx="1043355" cy="147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432435"/>
            <a:ext cx="1362972" cy="1857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5212">
            <a:off x="1679022" y="441339"/>
            <a:ext cx="1290958" cy="1777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5559">
            <a:off x="293513" y="803603"/>
            <a:ext cx="1428303" cy="1841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853" y="4310067"/>
            <a:ext cx="1176196" cy="160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7053">
            <a:off x="6456623" y="2198803"/>
            <a:ext cx="1282084" cy="1826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1737" y="87327"/>
            <a:ext cx="736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Государственное  бюджетное  дошкольное образовательное учреждение детский сад №19 </a:t>
            </a:r>
          </a:p>
          <a:p>
            <a:pPr algn="ctr"/>
            <a:r>
              <a:rPr lang="ru-RU" sz="900" dirty="0"/>
              <a:t>комбинированного вида Пушкинского  района Санкт-Петербурга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4208" y="6488668"/>
            <a:ext cx="4538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Подготовила Минченок И.В.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381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7" y="620688"/>
            <a:ext cx="1751385" cy="238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9" y="327897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6105" y="620688"/>
            <a:ext cx="41042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Александр Сергеевич      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Пушкин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(1799—1837)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3253" y="2547878"/>
            <a:ext cx="1638502" cy="21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23584" y="2547878"/>
            <a:ext cx="1676545" cy="220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0129" y="3648301"/>
            <a:ext cx="1565714" cy="209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19" y="3815978"/>
            <a:ext cx="2240072" cy="182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838356"/>
            <a:ext cx="2727471" cy="180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640" y="6052646"/>
            <a:ext cx="29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Музей-квартира </a:t>
            </a:r>
            <a:r>
              <a:rPr lang="ru-RU" dirty="0" err="1" smtClean="0">
                <a:latin typeface="Monotype Corsiva" pitchFamily="66" charset="0"/>
              </a:rPr>
              <a:t>А.С.Пушкина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      Набережная реки Мойки, 12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9834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81823"/>
            <a:ext cx="3257668" cy="217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7686" y="5842585"/>
            <a:ext cx="280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Царскосельский лицей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168134"/>
            <a:ext cx="489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Памятник А. С. Пушкину-лицеисту в Лицейском саду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244" y="808282"/>
            <a:ext cx="1269187" cy="1717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37" y="579478"/>
            <a:ext cx="1192944" cy="162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6110" y="692696"/>
            <a:ext cx="1867161" cy="25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92696"/>
            <a:ext cx="4124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Михаил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Пришвин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(1873-1954)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2" y="3802799"/>
            <a:ext cx="1295581" cy="17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1.avatars.mds.yandex.net/get-entity_search/15931/48590232/S122x16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3068960"/>
            <a:ext cx="11620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5868" y="1844824"/>
            <a:ext cx="1324160" cy="176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0272" y="4365104"/>
            <a:ext cx="1228897" cy="16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4908" y="548680"/>
            <a:ext cx="1970164" cy="25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4925" y="548680"/>
            <a:ext cx="32367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Иван Андреевич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Крылов 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(1769-1844)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17614">
            <a:off x="2873403" y="3878156"/>
            <a:ext cx="1286055" cy="17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41903">
            <a:off x="1356639" y="3875559"/>
            <a:ext cx="1267002" cy="17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2027" y="3878156"/>
            <a:ext cx="2211178" cy="18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8264" y="913985"/>
            <a:ext cx="1505160" cy="184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6309320"/>
            <a:ext cx="390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Памятник И. А. Крылову в Летнем саду</a:t>
            </a:r>
          </a:p>
        </p:txBody>
      </p:sp>
    </p:spTree>
    <p:extLst>
      <p:ext uri="{BB962C8B-B14F-4D97-AF65-F5344CB8AC3E}">
        <p14:creationId xmlns:p14="http://schemas.microsoft.com/office/powerpoint/2010/main" val="633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858155"/>
            <a:ext cx="1800200" cy="254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836712"/>
            <a:ext cx="236314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Петр Павлович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Ершов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(1815-1869)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8674" y="2564904"/>
            <a:ext cx="1645942" cy="224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753</TotalTime>
  <Words>74</Words>
  <Application>Microsoft Office PowerPoint</Application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85</cp:revision>
  <dcterms:created xsi:type="dcterms:W3CDTF">2015-10-29T19:23:07Z</dcterms:created>
  <dcterms:modified xsi:type="dcterms:W3CDTF">2015-12-16T19:48:37Z</dcterms:modified>
</cp:coreProperties>
</file>