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69" d="100"/>
          <a:sy n="69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AD8D3B-069A-48C2-A9B6-A0EDF2E96A75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2E1615-2490-46B8-9C78-5C3DBDC9F55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149080"/>
            <a:ext cx="7599320" cy="2304256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effectLst/>
              </a:rPr>
              <a:t>Выполнил: 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воспитатель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МБДОУ «ЦРР – детский сад № 36»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Воронежская область, Город Воронеж</a:t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Завалишина О.И.</a:t>
            </a:r>
            <a:br>
              <a:rPr lang="ru-RU" sz="1600" b="0" dirty="0" smtClean="0">
                <a:effectLst/>
              </a:rPr>
            </a:br>
            <a:endParaRPr lang="ru-RU" sz="1600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768752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Воронеж военный и современный</a:t>
            </a:r>
          </a:p>
        </p:txBody>
      </p:sp>
    </p:spTree>
    <p:extLst>
      <p:ext uri="{BB962C8B-B14F-4D97-AF65-F5344CB8AC3E}">
        <p14:creationId xmlns:p14="http://schemas.microsoft.com/office/powerpoint/2010/main" val="165575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+mn-lt"/>
              </a:rPr>
              <a:t>ВИД ИЗ РАЗРУШЕННОГО «УТЮЖКА» (МАГАЗИН) НА ЧАСТИЧНО ВОССТАНОВЛЕННЫЙ ЦЕНТР ГОРОДА.</a:t>
            </a:r>
            <a:endParaRPr lang="ru-RU" sz="1800" b="1" i="1" dirty="0">
              <a:latin typeface="+mn-lt"/>
            </a:endParaRPr>
          </a:p>
        </p:txBody>
      </p:sp>
      <p:pic>
        <p:nvPicPr>
          <p:cNvPr id="8194" name="Picture 2" descr="D:\оформление стенда по ВелОтечВойне\Ок12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1340768"/>
            <a:ext cx="4075614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om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08" y="3789046"/>
            <a:ext cx="3456000" cy="23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9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7673280" cy="1395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+mn-lt"/>
              </a:rPr>
              <a:t>Погибшим и живым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 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Погибшим и живым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Погибшим </a:t>
            </a:r>
            <a:r>
              <a:rPr lang="ru-RU" sz="2000" b="1" dirty="0">
                <a:latin typeface="+mn-lt"/>
              </a:rPr>
              <a:t>–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Быть бессменно на посту,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Им жить в названьях улиц и в былинах.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Их подвигов святую красоту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Отобразят художники в картинах.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Живым –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Героев чтить, не забывать,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Их имена хранить в бессмертных списках,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Об их отваге всем напоминать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 класть цветы к подножьям обелисков!</a:t>
            </a:r>
            <a:br>
              <a:rPr lang="ru-RU" sz="2000" b="1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Объект 3" descr="СОВЕТСКИЙ ВОРОНЕЖ - Памятник Славы - мемориальный комплекс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4752000" cy="28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32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Немцы утверждали, что наш город и за 100 лет не восстановишь. Но Воронеж выстоял, выжил и пришёл в себя гораздо раньше</a:t>
            </a:r>
            <a:r>
              <a:rPr lang="ru-RU" sz="2400" b="1" dirty="0" smtClean="0">
                <a:latin typeface="+mn-lt"/>
              </a:rPr>
              <a:t>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2008 году Воронежу присвоено звание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Город – воинской славы!</a:t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9222" name="Picture 6" descr="Фотография Мемориальный комплекс &quot;Площадь Победы&quot;. . Город Воронеж (Воронежская область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888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5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52504"/>
            <a:ext cx="5098068" cy="171420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+mn-lt"/>
              </a:rPr>
              <a:t>НЕМЕЦКИЕ ТАНКИ НА УЛИЦАХ ВОРОНЕЖА. 1942 Г.</a:t>
            </a:r>
            <a:br>
              <a:rPr lang="ru-RU" sz="1800" b="1" i="1" dirty="0" smtClean="0">
                <a:latin typeface="+mn-lt"/>
              </a:rPr>
            </a:br>
            <a:r>
              <a:rPr lang="ru-RU" sz="1800" b="1" i="1" dirty="0" smtClean="0"/>
              <a:t>.</a:t>
            </a:r>
            <a:endParaRPr lang="ru-RU" sz="1800" b="1" i="1" dirty="0"/>
          </a:p>
        </p:txBody>
      </p:sp>
      <p:pic>
        <p:nvPicPr>
          <p:cNvPr id="1026" name="Picture 2" descr="D:\оформление стенда по ВелОтечВойне\Ок5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886502"/>
            <a:ext cx="3003084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формление стенда по ВелОтечВойне\Ок13_10х15-1ш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31" y="548680"/>
            <a:ext cx="2833437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6902" y="3284984"/>
            <a:ext cx="5469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КОЛЬЦОВСКИЙ СКВЕР. ФЕВРАЛЬ 1943 Г. НЕМЕЦКОЕ КЛАДБИЩЕ</a:t>
            </a:r>
            <a:endParaRPr lang="ru-RU" dirty="0"/>
          </a:p>
        </p:txBody>
      </p:sp>
      <p:pic>
        <p:nvPicPr>
          <p:cNvPr id="1029" name="Picture 5" descr="VIPVRN: афиша Воронежа, день города 2014, сегодня, новости, 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9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+mn-lt"/>
              </a:rPr>
              <a:t>ВЗОРВАННЫЙ ЧЕРНАВСКИЙ МОСТ</a:t>
            </a:r>
            <a:br>
              <a:rPr lang="ru-RU" sz="1800" b="1" i="1" dirty="0" smtClean="0">
                <a:latin typeface="+mn-lt"/>
              </a:rPr>
            </a:br>
            <a:endParaRPr lang="ru-RU" sz="1800" b="1" i="1" dirty="0">
              <a:latin typeface="+mn-lt"/>
            </a:endParaRPr>
          </a:p>
        </p:txBody>
      </p:sp>
      <p:pic>
        <p:nvPicPr>
          <p:cNvPr id="2050" name="Picture 2" descr="D:\оформление стенда по ВелОтечВойне\Ок3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8" y="1124744"/>
            <a:ext cx="3110337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Чернавский мост - Вороне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132000" cy="23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7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5229200"/>
            <a:ext cx="6761018" cy="1152128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+mn-lt"/>
              </a:rPr>
              <a:t>БЕЗ КОММЕНТАРИЕВ…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Picture 3" descr="D:\оформление стенда по ВелОтечВойне\Ок15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6"/>
            <a:ext cx="4284000" cy="28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67600" cy="11430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+mn-lt"/>
              </a:rPr>
              <a:t>ВОРОНЕЖЦЫ НА ФРОНТЕ</a:t>
            </a:r>
            <a:br>
              <a:rPr lang="ru-RU" sz="1800" b="1" i="1" dirty="0" smtClean="0">
                <a:latin typeface="+mn-lt"/>
              </a:rPr>
            </a:br>
            <a:endParaRPr lang="ru-RU" sz="1800" b="1" i="1" dirty="0">
              <a:latin typeface="+mn-lt"/>
            </a:endParaRPr>
          </a:p>
        </p:txBody>
      </p:sp>
      <p:pic>
        <p:nvPicPr>
          <p:cNvPr id="3074" name="Picture 2" descr="D:\оформление стенда по ВелОтечВойне\Ок8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53" y="239118"/>
            <a:ext cx="37538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формление стенда по ВелОтечВойне\Ок14_10х15-1ш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8" y="3191114"/>
            <a:ext cx="3996000" cy="2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1528" y="4581128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РАЗРУШЕНИЯ В ГОРОДЕ</a:t>
            </a:r>
            <a:br>
              <a:rPr lang="ru-RU" b="1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0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36815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+mn-lt"/>
              </a:rPr>
              <a:t>БОИ ЗА ВОРОНЕЖ</a:t>
            </a:r>
            <a:br>
              <a:rPr lang="ru-RU" sz="1800" b="1" i="1" dirty="0" smtClean="0">
                <a:latin typeface="+mn-lt"/>
              </a:rPr>
            </a:br>
            <a:endParaRPr lang="ru-RU" sz="1800" b="1" i="1" dirty="0">
              <a:latin typeface="+mn-lt"/>
            </a:endParaRPr>
          </a:p>
        </p:txBody>
      </p:sp>
      <p:pic>
        <p:nvPicPr>
          <p:cNvPr id="4098" name="Picture 2" descr="D:\оформление стенда по ВелОтечВойне\Ок10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3" y="402021"/>
            <a:ext cx="3708000" cy="24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формление стенда по ВелОтечВойне\Ок7_10х15-1ш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53" y="3351811"/>
            <a:ext cx="3816000" cy="25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9053" y="4468021"/>
            <a:ext cx="431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ОСВОБОЖДЕНИЕ ВОРОНЕЖА. ЯНВАРЬ 1943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86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latin typeface="+mn-lt"/>
              </a:rPr>
              <a:t>ВО ВРЕМЯ ОККУПАЦИИ ПАМЯТНИК ПЕТРУ </a:t>
            </a:r>
            <a:r>
              <a:rPr lang="el-GR" sz="1800" b="1" i="1" dirty="0" smtClean="0">
                <a:latin typeface="+mn-lt"/>
              </a:rPr>
              <a:t>Ι</a:t>
            </a:r>
            <a:r>
              <a:rPr lang="ru-RU" sz="1800" b="1" i="1" dirty="0" smtClean="0">
                <a:latin typeface="+mn-lt"/>
              </a:rPr>
              <a:t> БЫЛ  ДЕМОНТИРОВАН НАЦИСТАМИ И ОТПРАВЛЕН НА ПЕРЕПЛАВКУ. ВОССТАНОВЛЕН ПАМЯТНИК БЫЛ 10.01.1956 Г. НА СТАРОМ ПОСТАМЕНТЕ</a:t>
            </a:r>
            <a:endParaRPr lang="ru-RU" sz="1800" b="1" i="1" dirty="0">
              <a:latin typeface="+mn-lt"/>
            </a:endParaRPr>
          </a:p>
        </p:txBody>
      </p:sp>
      <p:pic>
        <p:nvPicPr>
          <p:cNvPr id="5122" name="Picture 2" descr="D:\оформление стенда по ВелОтечВойне\Ок2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50"/>
            <a:ext cx="3888000" cy="26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амятник Петру I фото - Зима-весна Воронеж 2004 - Фотографии Андрей Панё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484000" cy="33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6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latin typeface="+mn-lt"/>
              </a:rPr>
              <a:t>ОСОБНЯК Н.</a:t>
            </a:r>
            <a:r>
              <a:rPr lang="en-US" sz="1800" b="1" i="1" dirty="0" smtClean="0">
                <a:latin typeface="+mn-lt"/>
              </a:rPr>
              <a:t>X</a:t>
            </a:r>
            <a:r>
              <a:rPr lang="el-GR" sz="1800" b="1" i="1" dirty="0" smtClean="0">
                <a:latin typeface="+mn-lt"/>
              </a:rPr>
              <a:t>Ι</a:t>
            </a:r>
            <a:r>
              <a:rPr lang="en-US" sz="1800" b="1" i="1" dirty="0" smtClean="0">
                <a:latin typeface="+mn-lt"/>
              </a:rPr>
              <a:t>X</a:t>
            </a:r>
            <a:r>
              <a:rPr lang="ru-RU" sz="1800" b="1" i="1" dirty="0" smtClean="0">
                <a:latin typeface="+mn-lt"/>
              </a:rPr>
              <a:t> В., В РАЗНОЕ ВРЕМЯ ПРИНАДЛЕЖАВШИЙ ТУЛИНОВУ, ЧАСТНОЙ ЖЕНСКОЙ ГИМНАЗИИ. ВОССТАНОВЛЕН ПОСЛЕ ВОЙНЫ. СЕЙЧАС ЭТО ЦЕНТР НАУЧНО-ТЕХНИЧЕСКОЙ ИНФОРМАЦИИ НА ПРЕСЕЧЕНИИ УЛИЦЫ КОМИССАРЖЕВСКОЙ И ПРОСПЕКТА РЕВОЛЮЦИИ</a:t>
            </a:r>
            <a:endParaRPr lang="ru-RU" sz="1800" b="1" i="1" dirty="0">
              <a:latin typeface="+mn-lt"/>
            </a:endParaRPr>
          </a:p>
        </p:txBody>
      </p:sp>
      <p:pic>
        <p:nvPicPr>
          <p:cNvPr id="6146" name="Picture 2" descr="D:\оформление стенда по ВелОтечВойне\Ок9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3"/>
            <a:ext cx="3492000" cy="23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спект Революции, 30. . Дом Тулинова.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3"/>
            <a:ext cx="3312000" cy="24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1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latin typeface="+mn-lt"/>
              </a:rPr>
              <a:t>ОСВОБОЖДЁННЫЙ ВОРОНЕЖ. ПЛОЩАДЬ ЛЕНИНА.</a:t>
            </a:r>
            <a:endParaRPr lang="ru-RU" sz="1800" b="1" i="1" dirty="0">
              <a:latin typeface="+mn-lt"/>
            </a:endParaRPr>
          </a:p>
        </p:txBody>
      </p:sp>
      <p:pic>
        <p:nvPicPr>
          <p:cNvPr id="7170" name="Picture 2" descr="D:\оформление стенда по ВелОтечВойне\Ок4_10х15-1ш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1190603"/>
            <a:ext cx="3780000" cy="25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оронеж (город) - Викизн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7"/>
            <a:ext cx="4068000" cy="25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32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</TotalTime>
  <Words>151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Выполнил:  воспитатель МБДОУ «ЦРР – детский сад № 36» Воронежская область, Город Воронеж Завалишина О.И. </vt:lpstr>
      <vt:lpstr>НЕМЕЦКИЕ ТАНКИ НА УЛИЦАХ ВОРОНЕЖА. 1942 Г. .</vt:lpstr>
      <vt:lpstr>ВЗОРВАННЫЙ ЧЕРНАВСКИЙ МОСТ </vt:lpstr>
      <vt:lpstr>БЕЗ КОММЕНТАРИЕВ… </vt:lpstr>
      <vt:lpstr>ВОРОНЕЖЦЫ НА ФРОНТЕ </vt:lpstr>
      <vt:lpstr>БОИ ЗА ВОРОНЕЖ </vt:lpstr>
      <vt:lpstr>ВО ВРЕМЯ ОККУПАЦИИ ПАМЯТНИК ПЕТРУ Ι БЫЛ  ДЕМОНТИРОВАН НАЦИСТАМИ И ОТПРАВЛЕН НА ПЕРЕПЛАВКУ. ВОССТАНОВЛЕН ПАМЯТНИК БЫЛ 10.01.1956 Г. НА СТАРОМ ПОСТАМЕНТЕ</vt:lpstr>
      <vt:lpstr>ОСОБНЯК Н.XΙX В., В РАЗНОЕ ВРЕМЯ ПРИНАДЛЕЖАВШИЙ ТУЛИНОВУ, ЧАСТНОЙ ЖЕНСКОЙ ГИМНАЗИИ. ВОССТАНОВЛЕН ПОСЛЕ ВОЙНЫ. СЕЙЧАС ЭТО ЦЕНТР НАУЧНО-ТЕХНИЧЕСКОЙ ИНФОРМАЦИИ НА ПРЕСЕЧЕНИИ УЛИЦЫ КОМИССАРЖЕВСКОЙ И ПРОСПЕКТА РЕВОЛЮЦИИ</vt:lpstr>
      <vt:lpstr>ОСВОБОЖДЁННЫЙ ВОРОНЕЖ. ПЛОЩАДЬ ЛЕНИНА.</vt:lpstr>
      <vt:lpstr>ВИД ИЗ РАЗРУШЕННОГО «УТЮЖКА» (МАГАЗИН) НА ЧАСТИЧНО ВОССТАНОВЛЕННЫЙ ЦЕНТР ГОРОДА.</vt:lpstr>
      <vt:lpstr>Погибшим и живым         Погибшим и живым Погибшим – Быть бессменно на посту, Им жить в названьях улиц и в былинах. Их подвигов святую красоту Отобразят художники в картинах. Живым – Героев чтить, не забывать, Их имена хранить в бессмертных списках, Об их отваге всем напоминать И класть цветы к подножьям обелисков! </vt:lpstr>
      <vt:lpstr>Немцы утверждали, что наш город и за 100 лет не восстановишь. Но Воронеж выстоял, выжил и пришёл в себя гораздо раньше. В 2008 году Воронежу присвоено звание  Город – воинской славы!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Выполнил:  воспитатель Завалишина О.И.</dc:title>
  <dc:creator>lenovo</dc:creator>
  <cp:lastModifiedBy>lenovo</cp:lastModifiedBy>
  <cp:revision>14</cp:revision>
  <dcterms:created xsi:type="dcterms:W3CDTF">2015-04-25T20:41:34Z</dcterms:created>
  <dcterms:modified xsi:type="dcterms:W3CDTF">2015-12-17T08:49:21Z</dcterms:modified>
</cp:coreProperties>
</file>