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37D54-6ACB-414A-8A31-D6418550B5B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B0226-EED6-4D65-8EA6-D1049A1F0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50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21DB4-DCAC-4E8F-96C9-D344321E0A1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62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639B-A9E2-443E-8004-B6EA84102520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8A7-1909-4C79-A107-2860D5C441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639B-A9E2-443E-8004-B6EA84102520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8A7-1909-4C79-A107-2860D5C441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639B-A9E2-443E-8004-B6EA84102520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8A7-1909-4C79-A107-2860D5C441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639B-A9E2-443E-8004-B6EA84102520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8A7-1909-4C79-A107-2860D5C441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639B-A9E2-443E-8004-B6EA84102520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8A7-1909-4C79-A107-2860D5C441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639B-A9E2-443E-8004-B6EA84102520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8A7-1909-4C79-A107-2860D5C441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639B-A9E2-443E-8004-B6EA84102520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8A7-1909-4C79-A107-2860D5C441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639B-A9E2-443E-8004-B6EA84102520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8A7-1909-4C79-A107-2860D5C441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639B-A9E2-443E-8004-B6EA84102520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8A7-1909-4C79-A107-2860D5C441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639B-A9E2-443E-8004-B6EA84102520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8A7-1909-4C79-A107-2860D5C441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639B-A9E2-443E-8004-B6EA84102520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B8A7-1909-4C79-A107-2860D5C441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53639B-A9E2-443E-8004-B6EA84102520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91B8A7-1909-4C79-A107-2860D5C441B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В школе нас возили на экскурсию в заповедник. Остались в памяти яркие впечатления! Прошли годы…Хотелось, чтобы мои воспитанники увидели красоту своего родного края! Своей мечтой поделилась с коллегами. И мы решили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организовать экскурсию для двух подготовительных групп в Воронежский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заповедник в апреле 2014 года. Заповедник только-только отметил своё 80-летие! Учитывали всё: </a:t>
            </a:r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согласие родителей, заведующей, отдела образования, отсутствие комаров в этот период времени.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Через турфирму заказали автобус и отправились в путешествие. Это было прекрасно, дети и родители, которые нас сопровождали, были в восторге!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0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512511" cy="25649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0" i="1" dirty="0" smtClean="0">
                <a:solidFill>
                  <a:schemeClr val="bg2">
                    <a:lumMod val="50000"/>
                  </a:schemeClr>
                </a:solidFill>
              </a:rPr>
              <a:t>Расстояние от Воронежа до заповедника приблизительно 40 км. 2 часа в дороге, 2 часа на территории заповедника. В 9 утра мы выехали и к обеду мы были в детском саду. </a:t>
            </a:r>
            <a:br>
              <a:rPr lang="ru-RU" sz="3200" b="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0" i="1" dirty="0" smtClean="0">
                <a:solidFill>
                  <a:schemeClr val="bg2">
                    <a:lumMod val="50000"/>
                  </a:schemeClr>
                </a:solidFill>
              </a:rPr>
              <a:t>Итог</a:t>
            </a:r>
            <a:r>
              <a:rPr lang="ru-RU" sz="3200" b="0" i="1" dirty="0">
                <a:solidFill>
                  <a:schemeClr val="bg2">
                    <a:lumMod val="50000"/>
                  </a:schemeClr>
                </a:solidFill>
              </a:rPr>
              <a:t>: лучшее воспитательное </a:t>
            </a:r>
            <a:r>
              <a:rPr lang="ru-RU" sz="3200" b="0" i="1" dirty="0" smtClean="0">
                <a:solidFill>
                  <a:schemeClr val="bg2">
                    <a:lumMod val="50000"/>
                  </a:schemeClr>
                </a:solidFill>
              </a:rPr>
              <a:t>мероприятие, впечатления на всю жизнь, вкусный обед и продолжительный сон!</a:t>
            </a:r>
            <a:br>
              <a:rPr lang="ru-RU" sz="3200" b="0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3200" b="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8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28535" cy="2295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ПОСЛЕСЛОВИЕ…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0" dirty="0" smtClean="0">
                <a:solidFill>
                  <a:schemeClr val="accent1">
                    <a:lumMod val="75000"/>
                  </a:schemeClr>
                </a:solidFill>
              </a:rPr>
              <a:t>ОТЗЫВЫ ДЕТЕЙ ОБ ЭКСКУРСИИ.</a:t>
            </a:r>
            <a:br>
              <a:rPr lang="ru-RU" sz="480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Что понравилось?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Огромный автобус.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Что не понравилось?</a:t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Животные не гуляли по заповеднику.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622232" cy="48944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Цель экскурсии: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знакомство с флорой и фауной родного края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Задачи: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1. Воспитывать основы экологической культуры дошкольников через заботливое отношение к природе и соответствующее поведение в ней, любовь к животному миру.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2. Активизировать познавательную деятельность детей через создание проблемных ситуаций, постановку поисковых вопросов.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Развивать любознательность детей,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кругозор.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4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179998"/>
            <a:ext cx="7516905" cy="1431032"/>
          </a:xfrm>
        </p:spPr>
        <p:txBody>
          <a:bodyPr numCol="1">
            <a:normAutofit fontScale="90000"/>
          </a:bodyPr>
          <a:lstStyle/>
          <a:p>
            <a:pPr marL="0" indent="0" algn="ctr">
              <a:buNone/>
            </a:pP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</a:rPr>
              <a:t>Путешествие в Воронежский заповедник</a:t>
            </a:r>
            <a:br>
              <a:rPr lang="ru-RU" sz="31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</a:rPr>
              <a:t>Всё начиналось в детском саду, но лучше один раз увидеть…и мы увидели!</a:t>
            </a:r>
            <a:endParaRPr lang="ru-RU" sz="31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968"/>
            <a:ext cx="1332000" cy="199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30" y="2133971"/>
            <a:ext cx="2196000" cy="164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14938"/>
            <a:ext cx="2196000" cy="164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61" y="4397625"/>
            <a:ext cx="2196000" cy="164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5877272"/>
            <a:ext cx="6471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30590"/>
            <a:ext cx="2160000" cy="162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0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7002"/>
            <a:ext cx="878497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Воронежский государственный природный биосферный заповедник имени Василия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ихайловича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ескова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6"/>
            <a:ext cx="2412000" cy="160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32" y="1700809"/>
            <a:ext cx="2232000" cy="148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52488"/>
            <a:ext cx="2664000" cy="176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03" y="1844826"/>
            <a:ext cx="2412000" cy="160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G:\Презентация фотки\DSC_03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6"/>
            <a:ext cx="2772000" cy="184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108519" y="6181373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Подготовительные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группы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22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апреля 2014 год</a:t>
            </a:r>
          </a:p>
        </p:txBody>
      </p:sp>
    </p:spTree>
    <p:extLst>
      <p:ext uri="{BB962C8B-B14F-4D97-AF65-F5344CB8AC3E}">
        <p14:creationId xmlns:p14="http://schemas.microsoft.com/office/powerpoint/2010/main" val="26184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09" y="598071"/>
            <a:ext cx="3096000" cy="205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07" y="3787612"/>
            <a:ext cx="3060000" cy="2032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33" y="908721"/>
            <a:ext cx="2844000" cy="188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5" y="3714005"/>
            <a:ext cx="2808000" cy="21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131841" y="29249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Взлетит?  Не взлетит!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820006"/>
            <a:ext cx="4779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Ой, бобры строят хатки и плотины, нужно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запомнить…пригодится!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44" y="319688"/>
            <a:ext cx="1476000" cy="2222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54769"/>
            <a:ext cx="2412000" cy="1602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" y="3075547"/>
            <a:ext cx="2052000" cy="153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G:\22 апреля 2014  Заповедник\DSC_02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56" y="5007805"/>
            <a:ext cx="2160000" cy="1434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22 апреля 2014  Заповедник\DSC_02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16" y="5007804"/>
            <a:ext cx="2113882" cy="14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22 апреля 2014  Заповедник\DSC_03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76" y="381712"/>
            <a:ext cx="1548000" cy="2330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22 апреля 2014  Заповедник\DSC_02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55" y="895871"/>
            <a:ext cx="2439096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22 апреля 2014  Заповедник\DSC_03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70" y="3051936"/>
            <a:ext cx="2412000" cy="160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4928" y="0"/>
            <a:ext cx="1968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В музее</a:t>
            </a:r>
          </a:p>
        </p:txBody>
      </p:sp>
    </p:spTree>
    <p:extLst>
      <p:ext uri="{BB962C8B-B14F-4D97-AF65-F5344CB8AC3E}">
        <p14:creationId xmlns:p14="http://schemas.microsoft.com/office/powerpoint/2010/main" val="21833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109" y="23750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Бобровый питомник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G:\Презентация фотки\SL370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7" y="2276872"/>
            <a:ext cx="189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Презентация фотки\SL370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65" y="2976597"/>
            <a:ext cx="2016000" cy="2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Презентация фотки\SL370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17941"/>
            <a:ext cx="2412000" cy="1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190" y="5265170"/>
            <a:ext cx="235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Берёзки зазеленели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8931" y="2276872"/>
            <a:ext cx="2825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Дуб ещё не распустился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79292" y="3766704"/>
            <a:ext cx="3768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Бобры ведут ночной образ жизни</a:t>
            </a:r>
          </a:p>
        </p:txBody>
      </p:sp>
      <p:pic>
        <p:nvPicPr>
          <p:cNvPr id="12" name="Picture 6" descr="G:\22 апреля 2014  Заповедник\DSC_0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65" y="1510459"/>
            <a:ext cx="2844000" cy="1888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Презентация фотки\DSC_0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5" y="1220183"/>
            <a:ext cx="2664000" cy="1769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22 апреля 2014  Заповедник\DSC_0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68359"/>
            <a:ext cx="2808000" cy="1865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G:\22 апреля 2014  Заповедник\DSC_0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84" y="4077078"/>
            <a:ext cx="3024000" cy="2008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481" y="3347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Эх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, детский сад,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разбудили…нужно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покушать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1008" y="3624468"/>
            <a:ext cx="4351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Техника безопасности: руки в карманах!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5" descr="G:\Презентация фотки\SL3704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81" y="913069"/>
            <a:ext cx="2592000" cy="19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ОКСАНКИНЫ ПАПКИ\IMAG0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09116"/>
            <a:ext cx="1188000" cy="178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441561"/>
            <a:ext cx="3409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Бобры любят кушать осину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G:\22 апреля 2014  Заповедник\DSC_0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97" y="1290671"/>
            <a:ext cx="2916000" cy="193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22 апреля 2014  Заповедник\DSC_0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6" y="3707425"/>
            <a:ext cx="2772000" cy="1841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Презентация фотки\SL370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97" y="4005064"/>
            <a:ext cx="2592000" cy="19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:\22 апреля 2014  Заповедник\DSC_03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7" y="1412777"/>
            <a:ext cx="2592000" cy="1721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8836" y="404664"/>
            <a:ext cx="4929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Вот и всё…пора в детский сад!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2047" y="6125295"/>
            <a:ext cx="25791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 в садике сейчас обед!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5949065"/>
            <a:ext cx="4798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Какой обед? Сончас!</a:t>
            </a:r>
          </a:p>
        </p:txBody>
      </p:sp>
    </p:spTree>
    <p:extLst>
      <p:ext uri="{BB962C8B-B14F-4D97-AF65-F5344CB8AC3E}">
        <p14:creationId xmlns:p14="http://schemas.microsoft.com/office/powerpoint/2010/main" val="2019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236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Цель экскурсии: знакомство с флорой и фауной родного края. Задачи:  1. Воспитывать основы экологической культуры дошкольников через заботливое отношение к природе и соответствующее поведение в ней, любовь к животному миру.  2. Активизировать познавательную деятельность детей через создание проблемных ситуаций, постановку поисковых вопросов.  3. Развивать любознательность детей, кругозор.  </vt:lpstr>
      <vt:lpstr>Путешествие в Воронежский заповедник Всё начиналось в детском саду, но лучше один раз увидеть…и мы увидели!</vt:lpstr>
      <vt:lpstr>Воронежский государственный природный биосферный заповедник имени Василия Михайловича Пескова</vt:lpstr>
      <vt:lpstr>Презентация PowerPoint</vt:lpstr>
      <vt:lpstr>Презентация PowerPoint</vt:lpstr>
      <vt:lpstr>Бобровый питомник</vt:lpstr>
      <vt:lpstr>Презентация PowerPoint</vt:lpstr>
      <vt:lpstr>Презентация PowerPoint</vt:lpstr>
      <vt:lpstr>Расстояние от Воронежа до заповедника приблизительно 40 км. 2 часа в дороге, 2 часа на территории заповедника. В 9 утра мы выехали и к обеду мы были в детском саду.  Итог: лучшее воспитательное мероприятие, впечатления на всю жизнь, вкусный обед и продолжительный сон! </vt:lpstr>
      <vt:lpstr>ПОСЛЕСЛОВИЕ… ОТЗЫВЫ ДЕТЕЙ ОБ ЭКСКУРСИИ. Что понравилось? Огромный автобус. Что не понравилось?  Животные не гуляли по заповеднику.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19</cp:revision>
  <dcterms:created xsi:type="dcterms:W3CDTF">2015-02-15T06:57:12Z</dcterms:created>
  <dcterms:modified xsi:type="dcterms:W3CDTF">2015-12-17T17:27:10Z</dcterms:modified>
</cp:coreProperties>
</file>