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/>
  </p:normalViewPr>
  <p:slideViewPr>
    <p:cSldViewPr>
      <p:cViewPr varScale="1">
        <p:scale>
          <a:sx n="78" d="100"/>
          <a:sy n="78" d="100"/>
        </p:scale>
        <p:origin x="-26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5F0E-BA3B-4EE8-8630-6E0AE9FB3F71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64EB9-ED1F-441C-B16D-B16CB0D28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5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4EB9-ED1F-441C-B16D-B16CB0D28C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2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40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02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13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65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52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64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68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13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35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8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62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AAB0-A403-4CDC-86CA-F03DBD6080DF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B983C-5468-4DCD-839F-2BF6B0DD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63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г.ПУШКИН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221088"/>
            <a:ext cx="3992488" cy="14177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ДЕМЧИШИНА Н .К.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ГБОУ(КОРРЕКЦИОННАЯ ШКОЛА)  67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ГЕОГРАФИИ И БИОЛОГИИ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90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20688"/>
            <a:ext cx="691276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 flipH="1">
            <a:off x="2164443" y="6309320"/>
            <a:ext cx="485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ОРЛОВСКИЕ ВОРОТА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47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48680"/>
            <a:ext cx="799288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59632" y="645333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ЕГИПЕТСКИЕ ВОРОТА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584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17" y="764704"/>
            <a:ext cx="8064896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71600" y="63093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ЧЕСМЕНСКИЙ ОБЕЛИСК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09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36712"/>
            <a:ext cx="731555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19672" y="609329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ПАМЯТНИК ПОГИБШИМ ВО ВТОРОЙ МИРОВОЙ ВОЙНЕ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810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0" b="6652"/>
          <a:stretch/>
        </p:blipFill>
        <p:spPr>
          <a:xfrm>
            <a:off x="396639" y="502140"/>
            <a:ext cx="8208912" cy="5303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8614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171" y="399102"/>
            <a:ext cx="7416824" cy="556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71600" y="63813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КАМЕРОНОВА  ГАЛЕРЕЯ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124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3791613" cy="1512168"/>
          </a:xfrm>
        </p:spPr>
        <p:txBody>
          <a:bodyPr/>
          <a:lstStyle/>
          <a:p>
            <a:r>
              <a:rPr lang="ru-RU" dirty="0" smtClean="0"/>
              <a:t>А.С.ПУШКИН.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76672"/>
            <a:ext cx="4890120" cy="553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780928"/>
            <a:ext cx="3388660" cy="2139518"/>
          </a:xfrm>
        </p:spPr>
        <p:txBody>
          <a:bodyPr/>
          <a:lstStyle/>
          <a:p>
            <a:pPr algn="ctr"/>
            <a:r>
              <a:rPr lang="ru-RU" dirty="0" smtClean="0"/>
              <a:t>В ЧЕСТЬ 100-ЛЕТИЯ СО ДНЯ СМЕРТИ А.С.ПУШКИНА  В 1937 ГОДУ  Г.ДЕТСКОЕ  СЕЛО БЫЛ  ПЕРЕИМЕНОВАН В Г. ПУШКИН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810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ЦАРСКОЕ СЕЛО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Импера́торский</a:t>
            </a:r>
            <a:r>
              <a:rPr lang="ru-RU" dirty="0" smtClean="0"/>
              <a:t> </a:t>
            </a:r>
            <a:r>
              <a:rPr lang="ru-RU" dirty="0" err="1" smtClean="0"/>
              <a:t>Царскосе́льский</a:t>
            </a:r>
            <a:r>
              <a:rPr lang="ru-RU" dirty="0" smtClean="0"/>
              <a:t> </a:t>
            </a:r>
            <a:r>
              <a:rPr lang="ru-RU" dirty="0" err="1" smtClean="0"/>
              <a:t>лице́й</a:t>
            </a:r>
            <a:r>
              <a:rPr lang="ru-RU" dirty="0" smtClean="0"/>
              <a:t> (с 1843 по 1917 годы — </a:t>
            </a:r>
            <a:r>
              <a:rPr lang="ru-RU" dirty="0" err="1" smtClean="0"/>
              <a:t>Алекса́ндровский</a:t>
            </a:r>
            <a:r>
              <a:rPr lang="ru-RU" dirty="0" smtClean="0"/>
              <a:t> лицей) — привилегированное высшее учебное заведение для детей дворян в Российской империи, действовавшее в Царском Селе с 1811 по 1843 год. В русской истории известно, в первую очередь, как школа, воспитавшая А. С. Пушкина и воспетая 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849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Роль композиционного ядра всего ансамбля играет Екатерининский дворец — грандиозные сооружение в стиле русского барокко. Поражают роскошью отделки Большой зал дворца и "золотая анфилада" парадных залов, среди которых — всемирно известная возрожденная Янтарная комната. Попав сюда, Вы почувствуете дух елизаветинской и екатерининской эпох, отчасти — эпохи императора Александра I, увидите редкие предметы прикладного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5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20688"/>
            <a:ext cx="5295840" cy="397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1516371" y="5229200"/>
            <a:ext cx="492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А.С. ПУШКИНУ В ЛИЦЕЙСКОМ САДУ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78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5576" y="692696"/>
            <a:ext cx="7040782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1653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МРАМОРНЫЙ МОСТИК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332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620688"/>
            <a:ext cx="600075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1372355" y="5517232"/>
            <a:ext cx="557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«ЗОЛОТЫЕ ВОРОТА»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48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" b="11046"/>
          <a:stretch/>
        </p:blipFill>
        <p:spPr>
          <a:xfrm>
            <a:off x="835913" y="764704"/>
            <a:ext cx="7200800" cy="441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79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7848872" cy="557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47664" y="626867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ПАВИЛЬОН ЭРМИТАЖ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60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186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г.ПУШКИН</vt:lpstr>
      <vt:lpstr>А.С.ПУШКИН.</vt:lpstr>
      <vt:lpstr>ЦАРСКОЕ СЕЛО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67</cp:lastModifiedBy>
  <cp:revision>48</cp:revision>
  <dcterms:created xsi:type="dcterms:W3CDTF">2014-06-19T11:36:46Z</dcterms:created>
  <dcterms:modified xsi:type="dcterms:W3CDTF">2015-12-04T13:03:23Z</dcterms:modified>
</cp:coreProperties>
</file>