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67" r:id="rId4"/>
    <p:sldId id="263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08929A-78B0-47A4-AB11-7478C39F3243}" type="datetimeFigureOut">
              <a:rPr lang="ru-RU" smtClean="0"/>
              <a:t>17.12.2015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79C368-7768-4869-AA89-5E18F647EC4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chemeClr val="tx2"/>
                </a:solidFill>
              </a:rPr>
              <a:t>Гражданско-патриотическое воспитание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80720" cy="1849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Экскурсия в парк Патриотов и музей-диорама  7 мая 2014 года</a:t>
            </a:r>
          </a:p>
          <a:p>
            <a:pPr algn="ctr"/>
            <a:r>
              <a:rPr lang="ru-RU" dirty="0" smtClean="0"/>
              <a:t>Подготовительная группа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47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00" y="332656"/>
            <a:ext cx="39360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F:\Возложение цветов\SL3704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55" y="3635578"/>
            <a:ext cx="3780000" cy="283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:\Возложение цветов\SL3704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40689"/>
            <a:ext cx="3816000" cy="28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655" y="1274013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Перед музеем расположена 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лощадка с техникой военного времени.</a:t>
            </a: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36275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16" y="90137"/>
            <a:ext cx="8735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235" y="4431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Погибшим и живым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dirty="0"/>
              <a:t>Погибшим –</a:t>
            </a:r>
          </a:p>
          <a:p>
            <a:r>
              <a:rPr lang="ru-RU" sz="1600" b="1" dirty="0"/>
              <a:t>Быть бессменно на посту,</a:t>
            </a:r>
          </a:p>
          <a:p>
            <a:r>
              <a:rPr lang="ru-RU" sz="1600" b="1" dirty="0"/>
              <a:t>Им жить в названьях улиц и в былинах.</a:t>
            </a:r>
          </a:p>
          <a:p>
            <a:r>
              <a:rPr lang="ru-RU" sz="1600" b="1" dirty="0"/>
              <a:t>Их подвигов святую красоту</a:t>
            </a:r>
          </a:p>
          <a:p>
            <a:r>
              <a:rPr lang="ru-RU" sz="1600" b="1" dirty="0"/>
              <a:t>Отобразят художники в картинах.</a:t>
            </a:r>
          </a:p>
          <a:p>
            <a:r>
              <a:rPr lang="ru-RU" sz="1600" b="1" dirty="0"/>
              <a:t>Живым –</a:t>
            </a:r>
          </a:p>
          <a:p>
            <a:r>
              <a:rPr lang="ru-RU" sz="1600" b="1" dirty="0"/>
              <a:t>Героев чтить, не забывать,</a:t>
            </a:r>
          </a:p>
          <a:p>
            <a:r>
              <a:rPr lang="ru-RU" sz="1600" b="1" dirty="0"/>
              <a:t>Их имена хранить в бессмертных списках,</a:t>
            </a:r>
          </a:p>
          <a:p>
            <a:r>
              <a:rPr lang="ru-RU" sz="1600" b="1" dirty="0"/>
              <a:t>Об их отваге всем напоминать</a:t>
            </a:r>
          </a:p>
          <a:p>
            <a:r>
              <a:rPr lang="ru-RU" sz="1600" b="1" dirty="0"/>
              <a:t>И класть цветы к подножьям обелисков!</a:t>
            </a:r>
          </a:p>
        </p:txBody>
      </p:sp>
      <p:pic>
        <p:nvPicPr>
          <p:cNvPr id="7" name="Picture 9" descr="F:\Возложение цветов\SL370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35" y="3757500"/>
            <a:ext cx="3696000" cy="27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5" y="502176"/>
            <a:ext cx="3636000" cy="272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7" y="3780000"/>
            <a:ext cx="3492000" cy="261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1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99425"/>
            <a:ext cx="4212000" cy="3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09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Воспитанник  читает Указ </a:t>
            </a:r>
          </a:p>
          <a:p>
            <a:r>
              <a:rPr lang="ru-RU" b="1" dirty="0" smtClean="0"/>
              <a:t>Президента России </a:t>
            </a:r>
          </a:p>
          <a:p>
            <a:r>
              <a:rPr lang="ru-RU" b="1" dirty="0" smtClean="0"/>
              <a:t>В.В. Путина от </a:t>
            </a:r>
          </a:p>
          <a:p>
            <a:r>
              <a:rPr lang="ru-RU" b="1" dirty="0" smtClean="0"/>
              <a:t>6 февраля 2008 года о </a:t>
            </a:r>
          </a:p>
          <a:p>
            <a:r>
              <a:rPr lang="ru-RU" b="1" dirty="0" smtClean="0"/>
              <a:t>присвоении городу</a:t>
            </a:r>
          </a:p>
          <a:p>
            <a:r>
              <a:rPr lang="ru-RU" b="1" dirty="0" smtClean="0"/>
              <a:t>Воронеж</a:t>
            </a:r>
          </a:p>
          <a:p>
            <a:r>
              <a:rPr lang="ru-RU" b="1" dirty="0"/>
              <a:t>з</a:t>
            </a:r>
            <a:r>
              <a:rPr lang="ru-RU" b="1" dirty="0" smtClean="0"/>
              <a:t>вания Город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оинской славы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074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4512000" cy="33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27484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Э</a:t>
            </a:r>
            <a:r>
              <a:rPr lang="ru-RU" b="1" dirty="0" smtClean="0">
                <a:solidFill>
                  <a:prstClr val="white"/>
                </a:solidFill>
              </a:rPr>
              <a:t>кскурсовод рассказывает об экспозициях музея.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06" y="1989584"/>
            <a:ext cx="5472000" cy="41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08615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Во время Великой Отечественной войны в Воронеже на экскаваторном заводе имени Коминтерна производили</a:t>
            </a:r>
          </a:p>
          <a:p>
            <a:pPr lvl="0" algn="ctr"/>
            <a:r>
              <a:rPr lang="ru-RU" b="1" dirty="0" smtClean="0"/>
              <a:t>реактивные </a:t>
            </a:r>
            <a:r>
              <a:rPr lang="ru-RU" b="1" dirty="0"/>
              <a:t>установки «</a:t>
            </a:r>
            <a:r>
              <a:rPr lang="ru-RU" b="1" dirty="0" smtClean="0"/>
              <a:t>Катюша».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72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9640"/>
            <a:ext cx="4080000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4959" y="332656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Памятная  стела называется  «Город воинской славы». Памятный знак установлен в центральной части парка, имеющий форму колонны дорического ордена, установленного на постаменте. Сверху расположен герб Российской Федерации. На лицевой стороне постамента выгравирован текст Указа Президента, согласно которому Воронеж присоединился к писку «Городов воинской славы». Картуш с гербом города изображено на обратной стороне постамента.</a:t>
            </a:r>
            <a:endParaRPr lang="ru-RU" b="1" dirty="0"/>
          </a:p>
        </p:txBody>
      </p:sp>
      <p:pic>
        <p:nvPicPr>
          <p:cNvPr id="1026" name="Picture 2" descr="Парк патриотов воронеж - Выставочная гал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69" y="3241619"/>
            <a:ext cx="3492000" cy="2616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3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9360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3283" y="42561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</a:rPr>
              <a:t>Эта экскурсия была очень познавательной и наглядно-</a:t>
            </a:r>
          </a:p>
          <a:p>
            <a:pPr lvl="0"/>
            <a:r>
              <a:rPr lang="ru-RU" b="1" dirty="0">
                <a:solidFill>
                  <a:prstClr val="white"/>
                </a:solidFill>
              </a:rPr>
              <a:t>п</a:t>
            </a:r>
            <a:r>
              <a:rPr lang="ru-RU" b="1" dirty="0" smtClean="0">
                <a:solidFill>
                  <a:prstClr val="white"/>
                </a:solidFill>
              </a:rPr>
              <a:t>оучительной, ведь дату 9 мая мы</a:t>
            </a:r>
          </a:p>
          <a:p>
            <a:pPr lvl="0"/>
            <a:r>
              <a:rPr lang="ru-RU" b="1" dirty="0">
                <a:solidFill>
                  <a:prstClr val="white"/>
                </a:solidFill>
              </a:rPr>
              <a:t>н</a:t>
            </a:r>
            <a:r>
              <a:rPr lang="ru-RU" b="1" dirty="0" smtClean="0">
                <a:solidFill>
                  <a:prstClr val="white"/>
                </a:solidFill>
              </a:rPr>
              <a:t>е должны забывать и в </a:t>
            </a:r>
          </a:p>
          <a:p>
            <a:pPr lvl="0"/>
            <a:r>
              <a:rPr lang="ru-RU" b="1" dirty="0" smtClean="0">
                <a:solidFill>
                  <a:prstClr val="white"/>
                </a:solidFill>
              </a:rPr>
              <a:t>детском саду!</a:t>
            </a:r>
          </a:p>
          <a:p>
            <a:pPr lvl="0"/>
            <a:endParaRPr lang="ru-RU" b="1" dirty="0" smtClean="0">
              <a:solidFill>
                <a:prstClr val="white"/>
              </a:solidFill>
            </a:endParaRPr>
          </a:p>
          <a:p>
            <a:pPr lvl="0"/>
            <a:endParaRPr lang="ru-RU" b="1" dirty="0" smtClean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9762" y="155679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white"/>
                </a:solidFill>
              </a:rPr>
              <a:t>Теперь пора в детский сад!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43160"/>
            <a:ext cx="4104000" cy="30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635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160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   Гражданско-патриотическое воспитание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14</cp:revision>
  <dcterms:created xsi:type="dcterms:W3CDTF">2015-02-16T16:13:44Z</dcterms:created>
  <dcterms:modified xsi:type="dcterms:W3CDTF">2015-12-17T17:14:19Z</dcterms:modified>
</cp:coreProperties>
</file>