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notesMasterIdLst>
    <p:notesMasterId r:id="rId9"/>
  </p:notes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9A2FC-C1EC-406E-9BE5-32DE0B6934D4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A17C4-9ED7-4589-9038-41630A7EA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22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21DB4-DCAC-4E8F-96C9-D344321E0A1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68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54FD59-6CF5-49BB-B323-770EFCA87C6F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927F9E6-404F-4BC4-A178-CBF49366AA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FD59-6CF5-49BB-B323-770EFCA87C6F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F9E6-404F-4BC4-A178-CBF49366A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FD59-6CF5-49BB-B323-770EFCA87C6F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F9E6-404F-4BC4-A178-CBF49366A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FD59-6CF5-49BB-B323-770EFCA87C6F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F9E6-404F-4BC4-A178-CBF49366AA4B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54FD59-6CF5-49BB-B323-770EFCA87C6F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F9E6-404F-4BC4-A178-CBF49366AA4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FD59-6CF5-49BB-B323-770EFCA87C6F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F9E6-404F-4BC4-A178-CBF49366AA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FD59-6CF5-49BB-B323-770EFCA87C6F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F9E6-404F-4BC4-A178-CBF49366AA4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54FD59-6CF5-49BB-B323-770EFCA87C6F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F9E6-404F-4BC4-A178-CBF49366AA4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FD59-6CF5-49BB-B323-770EFCA87C6F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F9E6-404F-4BC4-A178-CBF49366AA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54FD59-6CF5-49BB-B323-770EFCA87C6F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F9E6-404F-4BC4-A178-CBF49366AA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54FD59-6CF5-49BB-B323-770EFCA87C6F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7F9E6-404F-4BC4-A178-CBF49366AA4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5554FD59-6CF5-49BB-B323-770EFCA87C6F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927F9E6-404F-4BC4-A178-CBF49366AA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«Русский пряник»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Народные традиции и промыслы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828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</a:t>
            </a:r>
            <a:r>
              <a:rPr lang="ru-RU" sz="54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Народные промыслы</a:t>
            </a:r>
            <a:endParaRPr lang="ru-RU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695999" cy="27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3636000" cy="272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67544" y="1340768"/>
            <a:ext cx="4104456" cy="7200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приготовления пряника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>
          <a:xfrm>
            <a:off x="4644008" y="1412776"/>
            <a:ext cx="4041775" cy="576064"/>
          </a:xfrm>
        </p:spPr>
        <p:txBody>
          <a:bodyPr>
            <a:normAutofit fontScale="92500"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приготовления пряника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1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Объект 17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4864"/>
            <a:ext cx="3816000" cy="28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27584" y="1268760"/>
            <a:ext cx="3960440" cy="7920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идёт полным ходом!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>
          <a:xfrm>
            <a:off x="5284891" y="1268760"/>
            <a:ext cx="3825751" cy="7837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помогает в работе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8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3924000" cy="29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3888000" cy="29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11560" y="1268760"/>
            <a:ext cx="4248150" cy="50958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кулинары – мужчины!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>
          <a:xfrm>
            <a:off x="5220071" y="1340768"/>
            <a:ext cx="3643893" cy="467267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Добавим воду и замесим тесто!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3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4032000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48880"/>
            <a:ext cx="3888000" cy="2917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259632" y="1298448"/>
            <a:ext cx="2664296" cy="5463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Ура! Получается?!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>
          <a:xfrm>
            <a:off x="5580112" y="1340768"/>
            <a:ext cx="3499877" cy="50958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Вырезные пряники!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67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3792000" cy="28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20888"/>
            <a:ext cx="3780000" cy="283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11559" y="1298448"/>
            <a:ext cx="3912815" cy="50958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Пряники готовы к выпечке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>
          <a:xfrm>
            <a:off x="5220072" y="1298448"/>
            <a:ext cx="3643892" cy="50958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Осталось испечь и всё!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«подрумянились» наши пряники, но это нестрашно! Главное – сами готовили, а теперь – чаепитие!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0" y="2276871"/>
            <a:ext cx="3697281" cy="27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99992" y="2060848"/>
            <a:ext cx="3528392" cy="345638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вырезного пряника.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Мука – 3 ст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(второй сорт)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 – 1 ст.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Мёд – 2 ст. л.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Корица – 3-4 ч. л.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Сода – ½ ч. л.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Сл. масло – 1 пачка (250 гр.)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– 1 стакан (приблизительно).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5409825"/>
            <a:ext cx="56886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Отзывы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детей о занятии!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Самира:  «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Рецептик дадите?!»</a:t>
            </a:r>
          </a:p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 Василий: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«Вкусно, ну совсем, как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из</a:t>
            </a:r>
          </a:p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                     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магазина!»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4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35</TotalTime>
  <Words>158</Words>
  <Application>Microsoft Office PowerPoint</Application>
  <PresentationFormat>Экран (4:3)</PresentationFormat>
  <Paragraphs>29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Soho</vt:lpstr>
      <vt:lpstr>Народные традиции и промыслы</vt:lpstr>
      <vt:lpstr>         Народные промыслы</vt:lpstr>
      <vt:lpstr>Презентация PowerPoint</vt:lpstr>
      <vt:lpstr>Презентация PowerPoint</vt:lpstr>
      <vt:lpstr>Презентация PowerPoint</vt:lpstr>
      <vt:lpstr>Презентация PowerPoint</vt:lpstr>
      <vt:lpstr>Немного «подрумянились» наши пряники, но это нестрашно! Главное – сами готовили, а теперь – чаепитие!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7</cp:revision>
  <dcterms:created xsi:type="dcterms:W3CDTF">2015-04-07T13:17:11Z</dcterms:created>
  <dcterms:modified xsi:type="dcterms:W3CDTF">2015-12-17T17:49:48Z</dcterms:modified>
</cp:coreProperties>
</file>