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3" r:id="rId7"/>
    <p:sldId id="260" r:id="rId8"/>
    <p:sldId id="266" r:id="rId9"/>
    <p:sldId id="261" r:id="rId10"/>
    <p:sldId id="262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FB2E3D2-9AAE-48AD-8777-1674E4AA475C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D1D6980-61A3-42C3-A1EC-E90E3ABE3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B2E3D2-9AAE-48AD-8777-1674E4AA475C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D6980-61A3-42C3-A1EC-E90E3ABE3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FB2E3D2-9AAE-48AD-8777-1674E4AA475C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D1D6980-61A3-42C3-A1EC-E90E3ABE3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B2E3D2-9AAE-48AD-8777-1674E4AA475C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D6980-61A3-42C3-A1EC-E90E3ABE3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FB2E3D2-9AAE-48AD-8777-1674E4AA475C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D1D6980-61A3-42C3-A1EC-E90E3ABE3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B2E3D2-9AAE-48AD-8777-1674E4AA475C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D6980-61A3-42C3-A1EC-E90E3ABE3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B2E3D2-9AAE-48AD-8777-1674E4AA475C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D6980-61A3-42C3-A1EC-E90E3ABE3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B2E3D2-9AAE-48AD-8777-1674E4AA475C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D6980-61A3-42C3-A1EC-E90E3ABE3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FB2E3D2-9AAE-48AD-8777-1674E4AA475C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D6980-61A3-42C3-A1EC-E90E3ABE3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B2E3D2-9AAE-48AD-8777-1674E4AA475C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D6980-61A3-42C3-A1EC-E90E3ABE3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B2E3D2-9AAE-48AD-8777-1674E4AA475C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D6980-61A3-42C3-A1EC-E90E3ABE31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FB2E3D2-9AAE-48AD-8777-1674E4AA475C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D1D6980-61A3-42C3-A1EC-E90E3ABE3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>
            <a:normAutofit/>
          </a:bodyPr>
          <a:lstStyle/>
          <a:p>
            <a:r>
              <a:rPr lang="ru-RU" sz="7200" dirty="0" smtClean="0"/>
              <a:t>Устный счёт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Самостоятельная работа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3189 – ( 1189 + 1250) =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9862 – (1000 + 3541)=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2478 + 8265 – 4265 =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1275 + (3325 – 2980) =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r>
              <a:rPr lang="ru-RU" sz="6000" b="1" dirty="0" smtClean="0"/>
              <a:t> 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П. 7 (весь)</a:t>
            </a:r>
          </a:p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№290, №292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школьном хоре 41 человек, 36 девочек, а остальные мальчики. Сколько мальчиков в школьном хоре?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первой книге 80 страниц, а во второй на 26 страниц меньше. Сколько страниц во второй книге?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двух мешках 50 кг муки, во втором мешке 29 кг. Сколько килограммов муки в первом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шке</a:t>
            </a:r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Одна бригада трактористов вспахала 39 га земли, что на 12 га больше, чем вторая. Сколько гектаров земли вспахала вторая бригада?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трех товарных составах 70 вагонов. В первом составе 23 вагона, во втором 27 вагонов. Сколько вагонов в третьем составе?</a:t>
            </a:r>
          </a:p>
          <a:p>
            <a:pPr algn="ctr"/>
            <a:r>
              <a:rPr lang="ru-RU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школе 700 учащихся – 13 человек перешли в соседнюю школу. Сколько учащихся остало</a:t>
            </a:r>
            <a:r>
              <a:rPr lang="ru-RU" dirty="0" smtClean="0"/>
              <a:t>сь?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785813"/>
            <a:ext cx="8229600" cy="534035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13 – (7 + 2)</a:t>
            </a:r>
          </a:p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13 – (7 + 2) = 13 – 9 = 4</a:t>
            </a:r>
          </a:p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13 – (7 + 2) = (13 – 7) – 2 = 6 – 2 = 4</a:t>
            </a:r>
          </a:p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13 – (7 + 2) = (13 –2) – 7 = 11 – 7 = 4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Свойство вычитания суммы из числа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Для того чтобы 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вычесть сумму из числа,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можно 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сначала вычесть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из этого числа 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первое слагаемое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а потом 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из полученной разности – второе слагаемое</a:t>
            </a:r>
            <a:r>
              <a:rPr lang="ru-RU" b="1" u="sng" dirty="0" smtClean="0"/>
              <a:t>.</a:t>
            </a:r>
            <a:endParaRPr lang="ru-RU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Помните!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При вычитании суммы из числа вычитаем </a:t>
            </a:r>
            <a:r>
              <a:rPr lang="ru-RU" sz="5400" b="1" u="sng" dirty="0" smtClean="0">
                <a:latin typeface="Times New Roman" pitchFamily="18" charset="0"/>
                <a:cs typeface="Times New Roman" pitchFamily="18" charset="0"/>
              </a:rPr>
              <a:t>оба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слагаемых!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714375"/>
            <a:ext cx="8229600" cy="541178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(13 + 7) – 2</a:t>
            </a:r>
          </a:p>
          <a:p>
            <a:pPr algn="ctr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(13 + 7) – 2 = 20 – 2 = 18</a:t>
            </a:r>
          </a:p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(13 + 7) – 2 = (13 – 2) + 7 = 18</a:t>
            </a:r>
          </a:p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(13 + 7) – 2 = 13 + (7 – 2) = 13 +5 = </a:t>
            </a:r>
            <a:r>
              <a:rPr lang="ru-RU" sz="3600" b="1" dirty="0" smtClean="0"/>
              <a:t>18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Свойство вычитания числа из суммы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из суммы вычесть число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можно </a:t>
            </a:r>
            <a:r>
              <a:rPr lang="ru-RU" sz="4400" b="1" i="1" u="sng" dirty="0" smtClean="0">
                <a:latin typeface="Times New Roman" pitchFamily="18" charset="0"/>
                <a:cs typeface="Times New Roman" pitchFamily="18" charset="0"/>
              </a:rPr>
              <a:t>вычесть его из одного слагаемого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а к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полученной разности </a:t>
            </a:r>
            <a:r>
              <a:rPr lang="ru-RU" sz="4400" b="1" i="1" u="sng" dirty="0" smtClean="0">
                <a:latin typeface="Times New Roman" pitchFamily="18" charset="0"/>
                <a:cs typeface="Times New Roman" pitchFamily="18" charset="0"/>
              </a:rPr>
              <a:t>прибавить другое слагаемое.</a:t>
            </a:r>
            <a:endParaRPr lang="ru-RU" sz="44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Тренировочное упражнение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 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237 + 118) –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37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=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(439 + 526) –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326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=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729 – (513 + 129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637 – (337 + 256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=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928 + (524 – 428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=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100</TotalTime>
  <Words>404</Words>
  <Application>Microsoft Office PowerPoint</Application>
  <PresentationFormat>Экран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Устный счёт</vt:lpstr>
      <vt:lpstr>Слайд 2</vt:lpstr>
      <vt:lpstr>Слайд 3</vt:lpstr>
      <vt:lpstr>Слайд 4</vt:lpstr>
      <vt:lpstr>Свойство вычитания суммы из числа</vt:lpstr>
      <vt:lpstr>Помните!</vt:lpstr>
      <vt:lpstr>Слайд 7</vt:lpstr>
      <vt:lpstr>Свойство вычитания числа из суммы</vt:lpstr>
      <vt:lpstr>Тренировочное упражнение</vt:lpstr>
      <vt:lpstr>Самостоятельная работа</vt:lpstr>
      <vt:lpstr>Домашнее задание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счёт</dc:title>
  <dc:creator>Admin</dc:creator>
  <cp:lastModifiedBy>Admin</cp:lastModifiedBy>
  <cp:revision>11</cp:revision>
  <dcterms:created xsi:type="dcterms:W3CDTF">2013-10-07T14:44:08Z</dcterms:created>
  <dcterms:modified xsi:type="dcterms:W3CDTF">2013-10-07T16:49:04Z</dcterms:modified>
</cp:coreProperties>
</file>