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41A8-DF7B-41B5-A423-752F1E07F0A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7796-6DAB-4E60-958D-A1D42D7A0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41A8-DF7B-41B5-A423-752F1E07F0A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7796-6DAB-4E60-958D-A1D42D7A0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41A8-DF7B-41B5-A423-752F1E07F0A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7796-6DAB-4E60-958D-A1D42D7A0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41A8-DF7B-41B5-A423-752F1E07F0A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7796-6DAB-4E60-958D-A1D42D7A0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41A8-DF7B-41B5-A423-752F1E07F0A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7796-6DAB-4E60-958D-A1D42D7A0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41A8-DF7B-41B5-A423-752F1E07F0A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7796-6DAB-4E60-958D-A1D42D7A0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41A8-DF7B-41B5-A423-752F1E07F0A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7796-6DAB-4E60-958D-A1D42D7A0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41A8-DF7B-41B5-A423-752F1E07F0A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7796-6DAB-4E60-958D-A1D42D7A0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41A8-DF7B-41B5-A423-752F1E07F0A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7796-6DAB-4E60-958D-A1D42D7A0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41A8-DF7B-41B5-A423-752F1E07F0A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57796-6DAB-4E60-958D-A1D42D7A0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41A8-DF7B-41B5-A423-752F1E07F0A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757796-6DAB-4E60-958D-A1D42D7A0C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9C41A8-DF7B-41B5-A423-752F1E07F0AD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757796-6DAB-4E60-958D-A1D42D7A0CE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4397" y="2000240"/>
            <a:ext cx="908960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 урока:</a:t>
            </a:r>
          </a:p>
          <a:p>
            <a:pPr algn="ctr"/>
            <a:endParaRPr lang="ru-RU" sz="4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«Деление на десятичную дробь»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3679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5,7 : 0,3         У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0,06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0,1      Р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7,1 : 0,1         К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0,6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0,4        Е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0,2 *1,4        Т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76,31 : 10      Ф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32,13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0,1    Д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48,48 : 0,48    Ж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Графический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5,8 : 0,1 = 58                    6) 48 : 100 = 0,48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2) 29,6 : 10 = 2,96               7) 0,66 : 0,1 = 66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3) 0,74 : 0,01 = 74                8) 5 : 10 = 0,05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4) 495,1 : 1000 = 0,4951     9) 36 : 0,01 = 0,36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5) 5,96 : 0,01 = 596          10) 740 : 10000 = 0,74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Джекфрут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Масса – 36 кг</a:t>
            </a:r>
          </a:p>
          <a:p>
            <a:r>
              <a:rPr lang="ru-RU" sz="3200" dirty="0" smtClean="0"/>
              <a:t>Длина – 90 см</a:t>
            </a:r>
          </a:p>
          <a:p>
            <a:r>
              <a:rPr lang="ru-RU" sz="3200" dirty="0" smtClean="0"/>
              <a:t>Диаметр плода – 0,5 м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8" name="Picture 4" descr="F:\Джекфрут\Джекфрук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857628"/>
            <a:ext cx="3617881" cy="2614614"/>
          </a:xfrm>
          <a:prstGeom prst="rect">
            <a:avLst/>
          </a:prstGeom>
          <a:noFill/>
        </p:spPr>
      </p:pic>
      <p:pic>
        <p:nvPicPr>
          <p:cNvPr id="1029" name="Picture 5" descr="F:\Джекфрут\Джекфру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071678"/>
            <a:ext cx="3426502" cy="431006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 2,4 ч мальчик прошел 7,2 км. Сколько километров он пройдет за 1,6 ч?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 2,4 ч мальчик прошел 7,2 км. Сколько километров он пройдет с той же скоростью за 1,6 ч?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№1459(а)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14678" y="1928802"/>
            <a:ext cx="2357454" cy="107157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Самостоятельная работа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504351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Вариант 1                          Вариант 2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2622 : 6,9 =                          2793 : 5,7 =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16,45 : 4,7 =                         17,02 : 3,7 =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185,6 : 0,64 =                       167,4 : 0,62 =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1, 056 : 0,032 =                    1,332 : 0,0036 =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4,321 : 0, 01 =                       9,561 : 0,01 = </a:t>
            </a:r>
          </a:p>
          <a:p>
            <a:pPr algn="ctr">
              <a:buNone/>
            </a:pPr>
            <a:r>
              <a:rPr lang="ru-RU" b="1" dirty="0" smtClean="0"/>
              <a:t>Решите уравнение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201,1 – 3,04х = 77,98          21,71 + 4,06у = 27,8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2429654" y="3286918"/>
            <a:ext cx="3071040" cy="70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4358083" y="5857495"/>
            <a:ext cx="71438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П37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№ 1492 (г);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№ 1493.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484" name="Picture 4" descr="sta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914400"/>
            <a:ext cx="900113" cy="900113"/>
          </a:xfrm>
          <a:prstGeom prst="rect">
            <a:avLst/>
          </a:prstGeom>
          <a:noFill/>
        </p:spPr>
      </p:pic>
      <p:pic>
        <p:nvPicPr>
          <p:cNvPr id="20485" name="Picture 5" descr="sta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533400"/>
            <a:ext cx="900113" cy="900113"/>
          </a:xfrm>
          <a:prstGeom prst="rect">
            <a:avLst/>
          </a:prstGeom>
          <a:noFill/>
        </p:spPr>
      </p:pic>
      <p:pic>
        <p:nvPicPr>
          <p:cNvPr id="20486" name="Picture 6" descr="sta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2743200"/>
            <a:ext cx="900113" cy="900113"/>
          </a:xfrm>
          <a:prstGeom prst="rect">
            <a:avLst/>
          </a:prstGeom>
          <a:noFill/>
        </p:spPr>
      </p:pic>
      <p:pic>
        <p:nvPicPr>
          <p:cNvPr id="20487" name="Picture 7" descr="sta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304800"/>
            <a:ext cx="900113" cy="900113"/>
          </a:xfrm>
          <a:prstGeom prst="rect">
            <a:avLst/>
          </a:prstGeom>
          <a:noFill/>
        </p:spPr>
      </p:pic>
      <p:pic>
        <p:nvPicPr>
          <p:cNvPr id="20488" name="Picture 8" descr="sta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362200"/>
            <a:ext cx="900113" cy="900113"/>
          </a:xfrm>
          <a:prstGeom prst="rect">
            <a:avLst/>
          </a:prstGeom>
          <a:noFill/>
        </p:spPr>
      </p:pic>
      <p:pic>
        <p:nvPicPr>
          <p:cNvPr id="20489" name="Picture 9" descr="sta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04800"/>
            <a:ext cx="900113" cy="900113"/>
          </a:xfrm>
          <a:prstGeom prst="rect">
            <a:avLst/>
          </a:prstGeom>
          <a:noFill/>
        </p:spPr>
      </p:pic>
      <p:pic>
        <p:nvPicPr>
          <p:cNvPr id="20490" name="Picture 10" descr="sta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057400"/>
            <a:ext cx="900113" cy="900113"/>
          </a:xfrm>
          <a:prstGeom prst="rect">
            <a:avLst/>
          </a:prstGeom>
          <a:noFill/>
        </p:spPr>
      </p:pic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2667000" y="3124200"/>
            <a:ext cx="5029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ru-RU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Спасибо!!!</a:t>
            </a:r>
          </a:p>
          <a:p>
            <a:r>
              <a:rPr kumimoji="1" lang="ru-RU" sz="4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До свидания!</a:t>
            </a:r>
            <a:endParaRPr kumimoji="1" lang="ru-RU" sz="40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20492" name="Picture 12" descr="star_tip_hat_sm_nwm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08320">
            <a:off x="381000" y="2971800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249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Устный счет</vt:lpstr>
      <vt:lpstr>Графический диктант</vt:lpstr>
      <vt:lpstr>Джекфрут </vt:lpstr>
      <vt:lpstr>Решение задач</vt:lpstr>
      <vt:lpstr>Самостоятельная работа</vt:lpstr>
      <vt:lpstr>Домашнее задание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</dc:title>
  <dc:creator>Admin</dc:creator>
  <cp:lastModifiedBy>Admin</cp:lastModifiedBy>
  <cp:revision>11</cp:revision>
  <dcterms:created xsi:type="dcterms:W3CDTF">2014-04-07T12:30:47Z</dcterms:created>
  <dcterms:modified xsi:type="dcterms:W3CDTF">2014-04-07T14:12:05Z</dcterms:modified>
</cp:coreProperties>
</file>