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50" r:id="rId2"/>
    <p:sldId id="275" r:id="rId3"/>
    <p:sldId id="336" r:id="rId4"/>
    <p:sldId id="293" r:id="rId5"/>
    <p:sldId id="338" r:id="rId6"/>
    <p:sldId id="276" r:id="rId7"/>
    <p:sldId id="343" r:id="rId8"/>
    <p:sldId id="322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E6E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59" autoAdjust="0"/>
    <p:restoredTop sz="97158" autoAdjust="0"/>
  </p:normalViewPr>
  <p:slideViewPr>
    <p:cSldViewPr>
      <p:cViewPr>
        <p:scale>
          <a:sx n="96" d="100"/>
          <a:sy n="96" d="100"/>
        </p:scale>
        <p:origin x="-2052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D9A2C-7F67-473D-A488-7C8F64C80078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D57BF-D363-4BAC-BA89-0F30778F5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7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39552" y="548680"/>
            <a:ext cx="8064896" cy="576064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flovin438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2074199" cy="16753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A0B25-8A31-4653-BD0C-D4775883A343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14CE3-8BB2-4B82-9A67-557BD39646AD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 descr="flovin438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308304" y="5301208"/>
            <a:ext cx="1484102" cy="11986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11" Type="http://schemas.openxmlformats.org/officeDocument/2006/relationships/image" Target="../media/image23.gif"/><Relationship Id="rId5" Type="http://schemas.openxmlformats.org/officeDocument/2006/relationships/image" Target="../media/image17.gif"/><Relationship Id="rId10" Type="http://schemas.openxmlformats.org/officeDocument/2006/relationships/image" Target="../media/image22.gif"/><Relationship Id="rId4" Type="http://schemas.openxmlformats.org/officeDocument/2006/relationships/image" Target="../media/image16.gif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831" y="1556792"/>
            <a:ext cx="8454109" cy="16619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Развлечения </a:t>
            </a:r>
          </a:p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ходе реализации проекта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Picture 5" descr="X:\Картинки ПРИГОДЯТСЯ\молодцы и др. подписи\559f261da00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4196919"/>
            <a:ext cx="5069137" cy="200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17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6042" y="2348880"/>
            <a:ext cx="86219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 flip="none" rotWithShape="1"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rgbClr val="FF0000"/>
                    </a:gs>
                    <a:gs pos="50000">
                      <a:srgbClr val="92D050"/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Спортивный праздник</a:t>
            </a:r>
          </a:p>
          <a:p>
            <a:pPr algn="ctr"/>
            <a:r>
              <a:rPr lang="ru-RU" sz="5400" b="1" dirty="0" smtClean="0">
                <a:ln w="11430"/>
                <a:gradFill flip="none" rotWithShape="1"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rgbClr val="FF0000"/>
                    </a:gs>
                    <a:gs pos="50000">
                      <a:srgbClr val="92D050"/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«Если хочешь быть здоров»</a:t>
            </a:r>
            <a:endParaRPr lang="ru-RU" sz="5400" b="1" cap="none" spc="0" dirty="0">
              <a:ln w="11430"/>
              <a:gradFill flip="none" rotWithShape="1"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rgbClr val="FF0000"/>
                  </a:gs>
                  <a:gs pos="50000">
                    <a:srgbClr val="92D050"/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16200000" scaled="1"/>
                <a:tileRect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2" name="Picture 2" descr="X:\Картинки ПРИГОДЯТСЯ\человечки\img1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3645024"/>
            <a:ext cx="222885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X:\Картинки ПРИГОДЯТСЯ\человечки\86581504_student_runn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-243408"/>
            <a:ext cx="2542998" cy="289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43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X:\ФОТОГРАФИИ\САДИК\2015-2016\октябрь\ПРоЕкт Азбука здоровья\день здоровья\фотографии спортивный праздник\IMG_296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712879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3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X:\ФОТОГРАФИИ\САДИК\2015-2016\октябрь\ПРоЕкт Азбука здоровья\день здоровья\фотографии спортивный праздник\IMG_293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69127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27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X:\ФОТОГРАФИИ\САДИК\2015-2016\октябрь\ПРоЕкт Азбука здоровья\день здоровья\фотографии спортивный праздник\IMG_306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091276"/>
            <a:ext cx="7200800" cy="480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58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 если хочешь быть здоров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4368" y="5013176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99592" y="980728"/>
            <a:ext cx="75943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Путешествие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страну Здоровья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7" name="Picture 3" descr="X:\Картинки ПРИГОДЯТСЯ\человечки\57163125_c4a1ad95ad5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852936"/>
            <a:ext cx="4824536" cy="346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43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2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X:\ФОТОГРАФИИ\САДИК\2015-2016\октябрь\ПРоЕкт Азбука здоровья\утренник Путешествие в страну здоровья\100CANON\IMG_705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12879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58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X:\ФОТОГРАФИИ\САДИК\2015-2016\октябрь\ПРоЕкт Азбука здоровья\утренник Путешествие в страну здоровья\100CANON\IMG_707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164905"/>
            <a:ext cx="7164289" cy="477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76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0103" y="572060"/>
            <a:ext cx="1371600" cy="12477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14831">
            <a:off x="3950380" y="4459022"/>
            <a:ext cx="2381250" cy="15811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1810" y="4582269"/>
            <a:ext cx="1078582" cy="123469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9405" y="646038"/>
            <a:ext cx="1990725" cy="21145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23649">
            <a:off x="1922651" y="4920146"/>
            <a:ext cx="1489269" cy="9644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395448"/>
            <a:ext cx="1534666" cy="141915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626" y="2003351"/>
            <a:ext cx="1752600" cy="15144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170163"/>
            <a:ext cx="5151578" cy="11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09743">
            <a:off x="513474" y="3536905"/>
            <a:ext cx="1786131" cy="12356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560" y="2146506"/>
            <a:ext cx="14287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2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14:flythrough/>
      </p:transition>
    </mc:Choice>
    <mc:Fallback xmlns="">
      <p:transition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406</TotalTime>
  <Words>17</Words>
  <Application>Microsoft Office PowerPoint</Application>
  <PresentationFormat>Экран (4:3)</PresentationFormat>
  <Paragraphs>6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Презентация1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жарких стран</dc:title>
  <dc:creator>Ирина</dc:creator>
  <cp:lastModifiedBy>Сантей</cp:lastModifiedBy>
  <cp:revision>53</cp:revision>
  <dcterms:created xsi:type="dcterms:W3CDTF">2012-02-02T07:17:30Z</dcterms:created>
  <dcterms:modified xsi:type="dcterms:W3CDTF">2015-12-13T09:20:44Z</dcterms:modified>
</cp:coreProperties>
</file>