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9" r:id="rId2"/>
    <p:sldId id="291" r:id="rId3"/>
    <p:sldId id="292" r:id="rId4"/>
    <p:sldId id="352" r:id="rId5"/>
    <p:sldId id="347" r:id="rId6"/>
    <p:sldId id="353" r:id="rId7"/>
    <p:sldId id="356" r:id="rId8"/>
    <p:sldId id="305" r:id="rId9"/>
    <p:sldId id="317" r:id="rId10"/>
    <p:sldId id="31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E6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9" autoAdjust="0"/>
    <p:restoredTop sz="97158" autoAdjust="0"/>
  </p:normalViewPr>
  <p:slideViewPr>
    <p:cSldViewPr>
      <p:cViewPr>
        <p:scale>
          <a:sx n="96" d="100"/>
          <a:sy n="96" d="100"/>
        </p:scale>
        <p:origin x="-2052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9A2C-7F67-473D-A488-7C8F64C80078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D57BF-D363-4BAC-BA89-0F30778F5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39552" y="548680"/>
            <a:ext cx="8064896" cy="57606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flovin438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074199" cy="16753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A0B25-8A31-4653-BD0C-D4775883A34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14CE3-8BB2-4B82-9A67-557BD39646AD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 descr="flovin438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308304" y="5301208"/>
            <a:ext cx="1484102" cy="11986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Картинки ПРИГОДЯТСЯ\азбука здоровья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112568" cy="33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75192" y="378530"/>
            <a:ext cx="574548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Отчёт по проекту </a:t>
            </a:r>
          </a:p>
          <a:p>
            <a:pPr algn="ctr"/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родителей </a:t>
            </a:r>
          </a:p>
          <a:p>
            <a:pPr algn="ctr"/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средней группы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653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X:\ФОТОГРАФИИ\САДИК\2015-2016\октябрь\ПРоЕкт Азбука здоровья\103NIKON\DSCN06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675601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61492"/>
            <a:ext cx="88924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Формирование навыков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хозяйственно-бытового труда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976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783973"/>
            <a:ext cx="7268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Направления работы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0407" y="3604511"/>
            <a:ext cx="21262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Здоровое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питание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1988840"/>
            <a:ext cx="28889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Безопасность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3960" y="1907358"/>
            <a:ext cx="31706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Тело человека.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Гигиена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429000"/>
            <a:ext cx="13516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Спорт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555776" y="1628800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635896" y="1808820"/>
            <a:ext cx="864096" cy="14788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78902" y="1639753"/>
            <a:ext cx="657394" cy="4931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004048" y="1707303"/>
            <a:ext cx="869188" cy="18643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615" y="4075331"/>
            <a:ext cx="2010271" cy="219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286" y="4678111"/>
            <a:ext cx="2273300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7050" y="2594346"/>
            <a:ext cx="1681275" cy="184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025496"/>
            <a:ext cx="1547664" cy="194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1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812802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200" b="1" dirty="0" smtClean="0">
                <a:solidFill>
                  <a:srgbClr val="CC0066"/>
                </a:solidFill>
              </a:rPr>
              <a:t>Результатами </a:t>
            </a:r>
            <a:r>
              <a:rPr lang="ru-RU" sz="3200" b="1" dirty="0">
                <a:solidFill>
                  <a:srgbClr val="CC0066"/>
                </a:solidFill>
              </a:rPr>
              <a:t>проведенной работы являются</a:t>
            </a:r>
            <a:r>
              <a:rPr lang="ru-RU" sz="3200" b="1" dirty="0" smtClean="0">
                <a:solidFill>
                  <a:srgbClr val="CC0066"/>
                </a:solidFill>
              </a:rPr>
              <a:t>:</a:t>
            </a:r>
            <a:endParaRPr lang="ru-RU" sz="3200" dirty="0">
              <a:solidFill>
                <a:srgbClr val="CC0066"/>
              </a:solidFill>
            </a:endParaRPr>
          </a:p>
          <a:p>
            <a:pPr lvl="0"/>
            <a:r>
              <a:rPr lang="ru-RU" sz="2400" dirty="0">
                <a:solidFill>
                  <a:srgbClr val="FF0000"/>
                </a:solidFill>
              </a:rPr>
              <a:t>1.	Сформированы навыки здорового образа жизни воспитанников, педагогов и родителей ДОУ.</a:t>
            </a:r>
          </a:p>
          <a:p>
            <a:pPr lvl="0"/>
            <a:r>
              <a:rPr lang="ru-RU" sz="2400" dirty="0">
                <a:solidFill>
                  <a:srgbClr val="FF0000"/>
                </a:solidFill>
              </a:rPr>
              <a:t>2.	Разработан цикл занятий по теме проекта.</a:t>
            </a:r>
          </a:p>
          <a:p>
            <a:pPr lvl="0"/>
            <a:r>
              <a:rPr lang="ru-RU" sz="2400" dirty="0">
                <a:solidFill>
                  <a:srgbClr val="FF0000"/>
                </a:solidFill>
              </a:rPr>
              <a:t>3.	Составлено перспективное планирование по </a:t>
            </a:r>
            <a:r>
              <a:rPr lang="ru-RU" sz="2400" dirty="0" err="1">
                <a:solidFill>
                  <a:srgbClr val="FF0000"/>
                </a:solidFill>
              </a:rPr>
              <a:t>здоровьесбережению</a:t>
            </a:r>
            <a:r>
              <a:rPr lang="ru-RU" sz="2400" dirty="0">
                <a:solidFill>
                  <a:srgbClr val="FF0000"/>
                </a:solidFill>
              </a:rPr>
              <a:t> и обобщен опыт работы по технологии </a:t>
            </a:r>
            <a:r>
              <a:rPr lang="ru-RU" sz="2400" dirty="0" err="1">
                <a:solidFill>
                  <a:srgbClr val="FF0000"/>
                </a:solidFill>
              </a:rPr>
              <a:t>здоровьесбережения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ru-RU" sz="2400" dirty="0">
                <a:solidFill>
                  <a:srgbClr val="FF0000"/>
                </a:solidFill>
              </a:rPr>
              <a:t>4.	</a:t>
            </a:r>
            <a:r>
              <a:rPr lang="ru-RU" sz="2400" dirty="0" smtClean="0">
                <a:solidFill>
                  <a:srgbClr val="FF0000"/>
                </a:solidFill>
              </a:rPr>
              <a:t>Улучшены </a:t>
            </a:r>
            <a:r>
              <a:rPr lang="ru-RU" sz="2400" dirty="0">
                <a:solidFill>
                  <a:srgbClr val="FF0000"/>
                </a:solidFill>
              </a:rPr>
              <a:t>показатели воспитанников.</a:t>
            </a:r>
          </a:p>
          <a:p>
            <a:pPr lvl="0"/>
            <a:r>
              <a:rPr lang="ru-RU" sz="2400" dirty="0" smtClean="0">
                <a:solidFill>
                  <a:srgbClr val="FF0000"/>
                </a:solidFill>
              </a:rPr>
              <a:t>5.</a:t>
            </a:r>
            <a:r>
              <a:rPr lang="ru-RU" sz="2400" dirty="0">
                <a:solidFill>
                  <a:srgbClr val="FF0000"/>
                </a:solidFill>
              </a:rPr>
              <a:t>	Расширились знания о видах спорта.</a:t>
            </a:r>
          </a:p>
          <a:p>
            <a:pPr lvl="0"/>
            <a:r>
              <a:rPr lang="ru-RU" sz="2400" dirty="0" smtClean="0">
                <a:solidFill>
                  <a:srgbClr val="FF0000"/>
                </a:solidFill>
              </a:rPr>
              <a:t>6.          Использование </a:t>
            </a:r>
            <a:r>
              <a:rPr lang="ru-RU" sz="2400" dirty="0">
                <a:solidFill>
                  <a:srgbClr val="FF0000"/>
                </a:solidFill>
              </a:rPr>
              <a:t>детьми в активной речи </a:t>
            </a:r>
            <a:r>
              <a:rPr lang="ru-RU" sz="2400" dirty="0" err="1">
                <a:solidFill>
                  <a:srgbClr val="FF0000"/>
                </a:solidFill>
              </a:rPr>
              <a:t>потешек</a:t>
            </a:r>
            <a:r>
              <a:rPr lang="ru-RU" sz="2400" dirty="0">
                <a:solidFill>
                  <a:srgbClr val="FF0000"/>
                </a:solidFill>
              </a:rPr>
              <a:t>, стихов, считалок, загадок, пословиц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ru-RU" sz="2400" dirty="0">
                <a:solidFill>
                  <a:srgbClr val="FF0000"/>
                </a:solidFill>
              </a:rPr>
              <a:t>7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r>
              <a:rPr lang="ru-RU" sz="2400" dirty="0">
                <a:solidFill>
                  <a:srgbClr val="FF0000"/>
                </a:solidFill>
              </a:rPr>
              <a:t>	Театрализованная деятельность (драматизация русских народных </a:t>
            </a:r>
            <a:r>
              <a:rPr lang="ru-RU" sz="2400" dirty="0" err="1">
                <a:solidFill>
                  <a:srgbClr val="FF0000"/>
                </a:solidFill>
              </a:rPr>
              <a:t>потешек</a:t>
            </a:r>
            <a:r>
              <a:rPr lang="ru-RU" sz="2400" dirty="0">
                <a:solidFill>
                  <a:srgbClr val="FF0000"/>
                </a:solidFill>
              </a:rPr>
              <a:t>, стихотворений детских авторов).</a:t>
            </a:r>
          </a:p>
          <a:p>
            <a:pPr marL="457200" lvl="0" indent="-457200">
              <a:buAutoNum type="arabicPeriod" startAt="7"/>
            </a:pP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3NIKON\DSCN06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716" y="2699918"/>
            <a:ext cx="4788532" cy="35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86227" y="810578"/>
            <a:ext cx="77768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Составлены картотеки: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дидактических  игр: «Здоровье человека», «Безопасность в быту», «Пожарная безопасность», «На укрепление осанки, мышц спины, брюшного пресса»;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>
                <a:solidFill>
                  <a:srgbClr val="FFC000"/>
                </a:solidFill>
                <a:latin typeface="Arial Black" pitchFamily="34" charset="0"/>
              </a:rPr>
              <a:t>и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гр по развитию речи «Человек. Части тела».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Картинки ПРИГОДЯТСЯ\детский сад\55802cd0c6a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28" y="2083180"/>
            <a:ext cx="4764495" cy="47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548680"/>
            <a:ext cx="608416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Взаимодействие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ходе проекта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 специалистами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детского сада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658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71324" y="1801540"/>
            <a:ext cx="4593059" cy="2583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7209" y="1871279"/>
            <a:ext cx="4911868" cy="2762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0170" y="5157192"/>
            <a:ext cx="7848872" cy="13553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1541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Экскурсия на кухню</a:t>
            </a:r>
            <a:endParaRPr lang="ru-RU" sz="96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20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ФОТОГРАФИИ\САДИК\2015-2016\сентябрь\экскурсия в прачечную\DSCN04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452" y="1196752"/>
            <a:ext cx="65287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29406"/>
            <a:ext cx="7237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Экскурсия в прачечную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20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X:\ФОТОГРАФИИ\САДИК\2015-2016\октябрь\ПРоЕкт Азбука здоровья\будни\SDC100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5544616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645024"/>
            <a:ext cx="87520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0950963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Беседа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 медицинским работником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3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6831" y="2331459"/>
            <a:ext cx="4392488" cy="3275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59870" y="2310786"/>
            <a:ext cx="457658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332657"/>
            <a:ext cx="7848872" cy="16561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Занятие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с логопедом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6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406</TotalTime>
  <Words>91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жарких стран</dc:title>
  <dc:creator>Ирина</dc:creator>
  <cp:lastModifiedBy>Сантей</cp:lastModifiedBy>
  <cp:revision>48</cp:revision>
  <dcterms:created xsi:type="dcterms:W3CDTF">2012-02-02T07:17:30Z</dcterms:created>
  <dcterms:modified xsi:type="dcterms:W3CDTF">2015-12-13T09:16:01Z</dcterms:modified>
</cp:coreProperties>
</file>