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3" y="4477158"/>
            <a:ext cx="3131768" cy="2348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42451"/>
            <a:ext cx="3131055" cy="2365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33" y="4457267"/>
            <a:ext cx="3525951" cy="2348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75" y="1196752"/>
            <a:ext cx="3208740" cy="24065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0680" y="0"/>
            <a:ext cx="5992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 Страны Знаний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8148031" flipV="1">
            <a:off x="-16915" y="3711848"/>
            <a:ext cx="1152128" cy="3375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15835" flipV="1">
            <a:off x="3710008" y="3917129"/>
            <a:ext cx="1152128" cy="3375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7252380" flipV="1">
            <a:off x="8075106" y="4071735"/>
            <a:ext cx="1152128" cy="3375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4230" y="4022135"/>
            <a:ext cx="241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Лес головоломок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795" y="848231"/>
            <a:ext cx="30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Замок «Выживания»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6280" y="4009688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Озеро загадок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1858" y="735087"/>
            <a:ext cx="2845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Город «Грамотеев»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4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836990" cy="51277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28233" y="116632"/>
            <a:ext cx="64117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 головоломок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6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25666"/>
            <a:ext cx="6445374" cy="48685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1708" y="332656"/>
            <a:ext cx="75131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Замок «Выживания»</a:t>
            </a:r>
            <a:endParaRPr lang="ru-RU" sz="6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4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" y="116632"/>
            <a:ext cx="4235765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3573016"/>
            <a:ext cx="4242013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63536"/>
            <a:ext cx="5089003" cy="31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33233"/>
            <a:ext cx="5112568" cy="72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3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9" y="1616402"/>
            <a:ext cx="7584404" cy="50523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4616" y="332656"/>
            <a:ext cx="50273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Озеро Загадок</a:t>
            </a:r>
            <a:endParaRPr lang="ru-RU" sz="6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99812"/>
            <a:ext cx="7164288" cy="5373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5054" y="332656"/>
            <a:ext cx="69864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«Грамотеев»</a:t>
            </a:r>
            <a:endParaRPr lang="ru-RU" sz="6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63468"/>
            <a:ext cx="7285450" cy="5464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3939" y="116632"/>
            <a:ext cx="66070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Страна Знаний</a:t>
            </a:r>
            <a:endParaRPr lang="ru-RU" sz="66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3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Дмитроченко</dc:creator>
  <cp:lastModifiedBy>Александра Дмитроченко</cp:lastModifiedBy>
  <cp:revision>9</cp:revision>
  <dcterms:created xsi:type="dcterms:W3CDTF">2014-08-30T10:39:30Z</dcterms:created>
  <dcterms:modified xsi:type="dcterms:W3CDTF">2014-08-30T11:37:03Z</dcterms:modified>
</cp:coreProperties>
</file>