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63" r:id="rId8"/>
    <p:sldId id="262" r:id="rId9"/>
    <p:sldId id="259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1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2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69D2-8BCA-438F-B358-0A39C61C416F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3982-6FA7-4603-9184-E94AD6E2E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0.gif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9741" y="1378039"/>
            <a:ext cx="1526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useCasual" panose="00000400000000000000" pitchFamily="2" charset="0"/>
              </a:rPr>
              <a:t>27. 11. 15</a:t>
            </a:r>
            <a:endParaRPr lang="ru-RU" sz="4800" b="1" i="1" dirty="0">
              <a:solidFill>
                <a:schemeClr val="bg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useCasual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964" y="2328929"/>
            <a:ext cx="4557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useCasual" panose="00000400000000000000" pitchFamily="2" charset="0"/>
              </a:rPr>
              <a:t>Классная работа</a:t>
            </a:r>
            <a:endParaRPr lang="ru-RU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useCasu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285" y="416683"/>
            <a:ext cx="6197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Распределить числа в 3 группы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6330" y="1326524"/>
                <a:ext cx="466473" cy="1263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30" y="1326524"/>
                <a:ext cx="466473" cy="1263231"/>
              </a:xfrm>
              <a:prstGeom prst="rect">
                <a:avLst/>
              </a:prstGeom>
              <a:blipFill rotWithShape="0">
                <a:blip r:embed="rId3"/>
                <a:stretch>
                  <a:fillRect r="-3947"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4739" y="1326524"/>
                <a:ext cx="466473" cy="1272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739" y="1326524"/>
                <a:ext cx="466473" cy="1272336"/>
              </a:xfrm>
              <a:prstGeom prst="rect">
                <a:avLst/>
              </a:prstGeom>
              <a:blipFill rotWithShape="0">
                <a:blip r:embed="rId4"/>
                <a:stretch>
                  <a:fillRect r="-3896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572" y="1335629"/>
                <a:ext cx="466473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2" y="1335629"/>
                <a:ext cx="466473" cy="1269578"/>
              </a:xfrm>
              <a:prstGeom prst="rect">
                <a:avLst/>
              </a:prstGeom>
              <a:blipFill rotWithShape="0">
                <a:blip r:embed="rId5"/>
                <a:stretch>
                  <a:fillRect r="-3896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2104" y="3387157"/>
                <a:ext cx="466473" cy="12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04" y="3387157"/>
                <a:ext cx="466473" cy="1268489"/>
              </a:xfrm>
              <a:prstGeom prst="rect">
                <a:avLst/>
              </a:prstGeom>
              <a:blipFill rotWithShape="0">
                <a:blip r:embed="rId6"/>
                <a:stretch>
                  <a:fillRect r="-3896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95968" y="3009979"/>
                <a:ext cx="89877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68" y="3009979"/>
                <a:ext cx="898771" cy="1272080"/>
              </a:xfrm>
              <a:prstGeom prst="rect">
                <a:avLst/>
              </a:prstGeom>
              <a:blipFill rotWithShape="0">
                <a:blip r:embed="rId7"/>
                <a:stretch>
                  <a:fillRect r="-1361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9560" y="4024031"/>
                <a:ext cx="898771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60" y="4024031"/>
                <a:ext cx="898771" cy="1267655"/>
              </a:xfrm>
              <a:prstGeom prst="rect">
                <a:avLst/>
              </a:prstGeom>
              <a:blipFill rotWithShape="0">
                <a:blip r:embed="rId8"/>
                <a:stretch>
                  <a:fillRect r="-1351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1327" y="1335629"/>
                <a:ext cx="157523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27" y="1335629"/>
                <a:ext cx="1575239" cy="1272080"/>
              </a:xfrm>
              <a:prstGeom prst="rect">
                <a:avLst/>
              </a:prstGeom>
              <a:blipFill rotWithShape="0">
                <a:blip r:embed="rId9"/>
                <a:stretch>
                  <a:fillRect r="-1163" b="-5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4932" y="4187032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32" y="4187032"/>
                <a:ext cx="804707" cy="1272080"/>
              </a:xfrm>
              <a:prstGeom prst="rect">
                <a:avLst/>
              </a:prstGeom>
              <a:blipFill rotWithShape="0">
                <a:blip r:embed="rId10"/>
                <a:stretch>
                  <a:fillRect r="-1515" b="-5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8310" y="4655646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10" y="4655646"/>
                <a:ext cx="804707" cy="1272080"/>
              </a:xfrm>
              <a:prstGeom prst="rect">
                <a:avLst/>
              </a:prstGeom>
              <a:blipFill rotWithShape="0">
                <a:blip r:embed="rId11"/>
                <a:stretch>
                  <a:fillRect r="-2273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59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7.40741E-7 L 0.00052 -0.1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2.59259E-6 L -0.44965 0.1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8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1.11111E-6 L 0.09688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48148E-6 L -0.0941 0.23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1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2.22222E-6 L 0.06424 -0.0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48455 -0.013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1423 0.0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8" grpId="2"/>
      <p:bldP spid="9" grpId="0"/>
      <p:bldP spid="10" grpId="0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650001">
            <a:off x="5384120" y="538948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Тема урока: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707157">
            <a:off x="1837720" y="1371731"/>
            <a:ext cx="66175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ster Script Free" panose="02000000000000000000" pitchFamily="2" charset="-52"/>
              </a:rPr>
              <a:t>Правильные и неправильные дроби. </a:t>
            </a:r>
          </a:p>
          <a:p>
            <a:pPr algn="ctr"/>
            <a:r>
              <a:rPr lang="ru-RU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ster Script Free" panose="02000000000000000000" pitchFamily="2" charset="-52"/>
              </a:rPr>
              <a:t>Смешанные числа.</a:t>
            </a:r>
            <a:endParaRPr lang="ru-RU" sz="6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64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837" y="197742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Определения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ddy Bear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524" y="1037866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Правильная дробь -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220" y="1522611"/>
            <a:ext cx="799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дробь, у которой числитель меньше знаменателя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332" y="2567621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Неправильная дробь -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332" y="3172349"/>
            <a:ext cx="799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дробь, у которой числитель больше или равен знаменателю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332" y="4249567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Смешанное число -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248" y="4683421"/>
            <a:ext cx="799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число, содержащее в себе целую часть и правильную дробь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2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145" y="333507"/>
            <a:ext cx="8448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неправильную дробь перевести в смешанное число?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1154" y="1658626"/>
                <a:ext cx="155952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𝟐𝟏𝟐</m:t>
                          </m:r>
                        </m:num>
                        <m:den>
                          <m: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ru-RU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4" y="1658626"/>
                <a:ext cx="1559529" cy="1156470"/>
              </a:xfrm>
              <a:prstGeom prst="rect">
                <a:avLst/>
              </a:prstGeom>
              <a:blipFill rotWithShape="0">
                <a:blip r:embed="rId2"/>
                <a:stretch>
                  <a:fillRect b="-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60" y="1272370"/>
            <a:ext cx="3277158" cy="246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0683" y="1660934"/>
                <a:ext cx="1425583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𝟏𝟔</m:t>
                      </m:r>
                      <m:f>
                        <m:fPr>
                          <m:ctrlP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683" y="1660934"/>
                <a:ext cx="1425583" cy="1154162"/>
              </a:xfrm>
              <a:prstGeom prst="rect">
                <a:avLst/>
              </a:prstGeom>
              <a:blipFill rotWithShape="0">
                <a:blip r:embed="rId4"/>
                <a:stretch>
                  <a:fillRect r="-858" b="-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5176" y="3253549"/>
            <a:ext cx="599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 – целая часть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 – числитель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13 - знаменатель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1263" y="4178445"/>
            <a:ext cx="1481270" cy="2075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175" y="4907719"/>
            <a:ext cx="599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Выделить целую часть</a:t>
            </a:r>
            <a:endParaRPr lang="ru-RU" sz="4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145" y="333507"/>
            <a:ext cx="8448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смешанное число перевести в неправильную дробь?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1263" y="4178445"/>
            <a:ext cx="1481270" cy="20753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78" y="1698120"/>
            <a:ext cx="7151097" cy="20109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5172" y="1698120"/>
            <a:ext cx="3902298" cy="204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67470" y="1842233"/>
            <a:ext cx="1259983" cy="204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607" y="833697"/>
            <a:ext cx="52148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Домашнее </a:t>
            </a:r>
          </a:p>
          <a:p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          задание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ddy Bear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535" y="3554110"/>
            <a:ext cx="569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 389, 393, 403, 404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3097">
            <a:off x="1267940" y="576119"/>
            <a:ext cx="3278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В классе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ddy Bear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33781">
            <a:off x="1273064" y="2339340"/>
            <a:ext cx="4975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 378, 380, 388,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390(2), 392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2934" y="375909"/>
            <a:ext cx="5701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ddy Bear" panose="02000600000000000000" pitchFamily="2" charset="0"/>
              </a:rPr>
              <a:t>Физкультминутка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ddy Bear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6614" y="2871989"/>
                <a:ext cx="466473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14" y="2871989"/>
                <a:ext cx="466473" cy="1267655"/>
              </a:xfrm>
              <a:prstGeom prst="rect">
                <a:avLst/>
              </a:prstGeom>
              <a:blipFill rotWithShape="0">
                <a:blip r:embed="rId3"/>
                <a:stretch>
                  <a:fillRect r="-5263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3356" y="1206906"/>
            <a:ext cx="844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Правильная дробь – 1 хлопок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Неправильная дробь – руки в стороны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Смешанное число – руки вверх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3116" y="2603987"/>
                <a:ext cx="466473" cy="12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6" y="2603987"/>
                <a:ext cx="466473" cy="1268489"/>
              </a:xfrm>
              <a:prstGeom prst="rect">
                <a:avLst/>
              </a:prstGeom>
              <a:blipFill rotWithShape="0">
                <a:blip r:embed="rId4"/>
                <a:stretch>
                  <a:fillRect r="-3947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1645" y="4281311"/>
                <a:ext cx="80470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45" y="4281311"/>
                <a:ext cx="804707" cy="1285865"/>
              </a:xfrm>
              <a:prstGeom prst="rect">
                <a:avLst/>
              </a:prstGeom>
              <a:blipFill rotWithShape="0">
                <a:blip r:embed="rId5"/>
                <a:stretch>
                  <a:fillRect r="-2273" b="-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64247" y="1206906"/>
                <a:ext cx="89877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ru-RU" sz="4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247" y="1206906"/>
                <a:ext cx="898771" cy="1272080"/>
              </a:xfrm>
              <a:prstGeom prst="rect">
                <a:avLst/>
              </a:prstGeom>
              <a:blipFill rotWithShape="0">
                <a:blip r:embed="rId6"/>
                <a:stretch>
                  <a:fillRect r="-1361" b="-5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3888" y="2603987"/>
                <a:ext cx="466473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888" y="2603987"/>
                <a:ext cx="466473" cy="1267655"/>
              </a:xfrm>
              <a:prstGeom prst="rect">
                <a:avLst/>
              </a:prstGeom>
              <a:blipFill rotWithShape="0">
                <a:blip r:embed="rId7"/>
                <a:stretch>
                  <a:fillRect r="-3947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29781" y="3977436"/>
                <a:ext cx="46647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81" y="3977436"/>
                <a:ext cx="466473" cy="1272080"/>
              </a:xfrm>
              <a:prstGeom prst="rect">
                <a:avLst/>
              </a:prstGeom>
              <a:blipFill rotWithShape="0">
                <a:blip r:embed="rId8"/>
                <a:stretch>
                  <a:fillRect r="-3947" b="-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7937" y="3871642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937" y="3871642"/>
                <a:ext cx="804707" cy="1272080"/>
              </a:xfrm>
              <a:prstGeom prst="rect">
                <a:avLst/>
              </a:prstGeom>
              <a:blipFill rotWithShape="0">
                <a:blip r:embed="rId9"/>
                <a:stretch>
                  <a:fillRect r="-1515" b="-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907" y="4260605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7" y="4260605"/>
                <a:ext cx="804707" cy="1272080"/>
              </a:xfrm>
              <a:prstGeom prst="rect">
                <a:avLst/>
              </a:prstGeom>
              <a:blipFill rotWithShape="0">
                <a:blip r:embed="rId10"/>
                <a:stretch>
                  <a:fillRect r="-2273" b="-5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60208" y="4509894"/>
                <a:ext cx="123700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08" y="4509894"/>
                <a:ext cx="1237005" cy="1267655"/>
              </a:xfrm>
              <a:prstGeom prst="rect">
                <a:avLst/>
              </a:prstGeom>
              <a:blipFill rotWithShape="0">
                <a:blip r:embed="rId11"/>
                <a:stretch>
                  <a:fillRect r="-985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86489" y="2885969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489" y="2885969"/>
                <a:ext cx="804707" cy="1272080"/>
              </a:xfrm>
              <a:prstGeom prst="rect">
                <a:avLst/>
              </a:prstGeom>
              <a:blipFill rotWithShape="0">
                <a:blip r:embed="rId12"/>
                <a:stretch>
                  <a:fillRect r="-2273" b="-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2" y="2759080"/>
            <a:ext cx="3699179" cy="26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2.22222E-6 L -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2.22222E-6 L -2.77778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d8ea57597dad369e45ec70e0d37fc55da7702"/>
</p:tagLst>
</file>

<file path=ppt/theme/theme1.xml><?xml version="1.0" encoding="utf-8"?>
<a:theme xmlns:a="http://schemas.openxmlformats.org/drawingml/2006/main" name="Тема8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8" id="{BB261FFF-F459-441D-A8C0-7BD469B8647B}" vid="{5F5F5887-E2A8-4E89-BB95-268E77EC64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230</TotalTime>
  <Words>138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Calibri</vt:lpstr>
      <vt:lpstr>Cambria Math</vt:lpstr>
      <vt:lpstr>HouseCasual</vt:lpstr>
      <vt:lpstr>Rupster Script Free</vt:lpstr>
      <vt:lpstr>Teddy Bear</vt:lpstr>
      <vt:lpstr>Тема8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Кабинет317</cp:lastModifiedBy>
  <cp:revision>16</cp:revision>
  <dcterms:created xsi:type="dcterms:W3CDTF">2015-11-26T15:07:46Z</dcterms:created>
  <dcterms:modified xsi:type="dcterms:W3CDTF">2015-11-27T05:28:57Z</dcterms:modified>
</cp:coreProperties>
</file>