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364333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Памятка для родителей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«Развитие фонематического анализа и синтеза у детей с временной задержкой психического развития»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143380"/>
            <a:ext cx="8286808" cy="214314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 Прежде чем учить ребенка читать, необходимо сформировать у него навыки фонематического анализа и синтеза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1. Узнать звук на фоне других звуков, на фоне слова в следующей последовательности: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Выделять гласные из ряда звуков;</a:t>
            </a:r>
          </a:p>
          <a:p>
            <a:r>
              <a:rPr lang="ru-RU" dirty="0" smtClean="0"/>
              <a:t>Узнавать гласные на фоне слога и односложных слов;</a:t>
            </a:r>
          </a:p>
          <a:p>
            <a:r>
              <a:rPr lang="ru-RU" dirty="0" smtClean="0"/>
              <a:t>Узнавать гласные на фоне многосложных слов;</a:t>
            </a:r>
          </a:p>
          <a:p>
            <a:r>
              <a:rPr lang="ru-RU" dirty="0" smtClean="0"/>
              <a:t>Выделять согласные из ряда других звуков;</a:t>
            </a:r>
          </a:p>
          <a:p>
            <a:r>
              <a:rPr lang="ru-RU" dirty="0" smtClean="0"/>
              <a:t>Узнавать согласные на фоне многосложных слов.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29697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2</a:t>
            </a:r>
            <a:r>
              <a:rPr lang="ru-RU" sz="2800" dirty="0" smtClean="0">
                <a:solidFill>
                  <a:schemeClr val="tx1"/>
                </a:solidFill>
              </a:rPr>
              <a:t>. Выделять первый и последний звуки в слове, определять место звука в слове (начало, середина, конец):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Выделять первый ударный гласный звук из двусложных слов;</a:t>
            </a:r>
          </a:p>
          <a:p>
            <a:r>
              <a:rPr lang="ru-RU" sz="2000" dirty="0" smtClean="0"/>
              <a:t>Выделять последний ударный гласный звук из слова;</a:t>
            </a:r>
          </a:p>
          <a:p>
            <a:r>
              <a:rPr lang="ru-RU" sz="2000" dirty="0" smtClean="0"/>
              <a:t>Определять место ударного гласного звука в слове (начало, середина, конец);</a:t>
            </a:r>
          </a:p>
          <a:p>
            <a:r>
              <a:rPr lang="ru-RU" sz="2000" dirty="0" smtClean="0"/>
              <a:t>Выделять первый согласный звук из слога и односложных слов;</a:t>
            </a:r>
          </a:p>
          <a:p>
            <a:r>
              <a:rPr lang="ru-RU" sz="2000" dirty="0" smtClean="0"/>
              <a:t>Выделять первый согласный звук из многосложных слов;</a:t>
            </a:r>
          </a:p>
          <a:p>
            <a:r>
              <a:rPr lang="ru-RU" sz="2000" dirty="0" smtClean="0"/>
              <a:t>Выделять последний согласный звук из односложных и многосложных слов;</a:t>
            </a:r>
          </a:p>
          <a:p>
            <a:r>
              <a:rPr lang="ru-RU" sz="2000" dirty="0" smtClean="0"/>
              <a:t>Определять место согласного звука </a:t>
            </a:r>
            <a:r>
              <a:rPr lang="ru-RU" sz="2000" dirty="0" smtClean="0"/>
              <a:t>(начало, середина, конец</a:t>
            </a:r>
            <a:r>
              <a:rPr lang="ru-RU" sz="2000" dirty="0" smtClean="0"/>
              <a:t>).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3. Определять последовательность звуков: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ряду гласных: АУ, УА;</a:t>
            </a:r>
          </a:p>
          <a:p>
            <a:r>
              <a:rPr lang="ru-RU" dirty="0" smtClean="0"/>
              <a:t>В обратном слоге: АМ, АП, АХ;</a:t>
            </a:r>
          </a:p>
          <a:p>
            <a:r>
              <a:rPr lang="ru-RU" dirty="0" smtClean="0"/>
              <a:t>В прямом открытом слоге: МУ, ХА, ДА;</a:t>
            </a:r>
          </a:p>
          <a:p>
            <a:r>
              <a:rPr lang="ru-RU" dirty="0" smtClean="0"/>
              <a:t>В закрытом слоге типа МАК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Авт. </a:t>
            </a:r>
            <a:r>
              <a:rPr lang="ru-RU" dirty="0" err="1" smtClean="0"/>
              <a:t>Миронцева</a:t>
            </a:r>
            <a:r>
              <a:rPr lang="ru-RU" dirty="0" smtClean="0"/>
              <a:t> С. М.</a:t>
            </a:r>
          </a:p>
          <a:p>
            <a:pPr algn="ctr"/>
            <a:r>
              <a:rPr lang="ru-RU" dirty="0" smtClean="0"/>
              <a:t>«Взаимодействие участников процесса коррекционно-речевого развития дошкольников. – СПб., 2012г.»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225</Words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Памятка для родителей «Развитие фонематического анализа и синтеза у детей с временной задержкой психического развития»</vt:lpstr>
      <vt:lpstr>1. Узнать звук на фоне других звуков, на фоне слова в следующей последовательности:</vt:lpstr>
      <vt:lpstr>2. Выделять первый и последний звуки в слове, определять место звука в слове (начало, середина, конец):</vt:lpstr>
      <vt:lpstr>3. Определять последовательность звуков: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 «Развитие фонематического анализа и синтеза у детей с временной задержкой психического развития»</dc:title>
  <cp:lastModifiedBy>Admin</cp:lastModifiedBy>
  <cp:revision>3</cp:revision>
  <dcterms:modified xsi:type="dcterms:W3CDTF">2015-12-11T14:03:53Z</dcterms:modified>
</cp:coreProperties>
</file>