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7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73" autoAdjust="0"/>
    <p:restoredTop sz="94660"/>
  </p:normalViewPr>
  <p:slideViewPr>
    <p:cSldViewPr>
      <p:cViewPr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78D5-3D0A-48B6-BF4D-782242818F01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B128A-21D2-49FC-8895-348994714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file:///C:\Users\lenovo\Downloads\Svetlana+Lazareva+-+Mama+(samaya+luchshaya+pesnya+o+MAME)_(mp3top100.net).mp3" TargetMode="External"/><Relationship Id="rId1" Type="http://schemas.openxmlformats.org/officeDocument/2006/relationships/video" Target="http://muzofon.com/search/8%20&#1052;&#1040;&#1056;&#1058;&#1040;%20&#1052;&#1040;&#1052;&#1040;" TargetMode="External"/><Relationship Id="rId6" Type="http://schemas.openxmlformats.org/officeDocument/2006/relationships/hyperlink" Target="http://muzofon.com/search/8%20%D0%9C%D0%90%D0%A0%D0%A2%D0%90%20%D0%9C%D0%90%D0%9C%D0%90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P1333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8710736" cy="2880320"/>
          </a:xfrm>
        </p:spPr>
        <p:txBody>
          <a:bodyPr>
            <a:normAutofit/>
          </a:bodyPr>
          <a:lstStyle/>
          <a:p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Скачат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5575" y="-411163"/>
            <a:ext cx="152400" cy="152400"/>
          </a:xfrm>
          <a:prstGeom prst="rect">
            <a:avLst/>
          </a:prstGeom>
          <a:noFill/>
        </p:spPr>
      </p:pic>
      <p:pic>
        <p:nvPicPr>
          <p:cNvPr id="21507" name="Picture 3" descr="Слушат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24" y="-459432"/>
            <a:ext cx="200669" cy="200669"/>
          </a:xfrm>
          <a:prstGeom prst="rect">
            <a:avLst/>
          </a:prstGeom>
          <a:noFill/>
        </p:spPr>
      </p:pic>
      <p:pic>
        <p:nvPicPr>
          <p:cNvPr id="21508" name="Picture 4" descr="В плейлист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7075" y="-411163"/>
            <a:ext cx="152400" cy="152400"/>
          </a:xfrm>
          <a:prstGeom prst="rect">
            <a:avLst/>
          </a:prstGeom>
          <a:noFill/>
        </p:spPr>
      </p:pic>
      <p:pic>
        <p:nvPicPr>
          <p:cNvPr id="11" name="8 МАРТА МАМА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6096000" y="0"/>
            <a:ext cx="3048000" cy="45719"/>
          </a:xfrm>
          <a:prstGeom prst="rect">
            <a:avLst/>
          </a:prstGeom>
        </p:spPr>
      </p:pic>
      <p:pic>
        <p:nvPicPr>
          <p:cNvPr id="14" name="Svetlana+Lazareva+-+Mama+(samaya+luchshaya+pesnya+o+MAME)_(mp3top100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97160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фото\SAM_53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81000"/>
            <a:ext cx="8352928" cy="5496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23512" cy="6858000"/>
          </a:xfrm>
          <a:prstGeom prst="rect">
            <a:avLst/>
          </a:prstGeom>
          <a:noFill/>
        </p:spPr>
      </p:pic>
      <p:pic>
        <p:nvPicPr>
          <p:cNvPr id="5" name="Picture 2" descr="D:\фото\SAM_53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1000"/>
            <a:ext cx="8424936" cy="5352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фото\SAM_5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2656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фото\SAM_53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0"/>
            <a:ext cx="48782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фото\SAM_53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81000"/>
            <a:ext cx="8640960" cy="5856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фото\SAM_53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81000"/>
            <a:ext cx="8568952" cy="5928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5" name="Picture 2" descr="D:\фото\SAM_53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32656"/>
            <a:ext cx="8640960" cy="5712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фото\SAM_53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76672"/>
            <a:ext cx="8640960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фото\SAM_53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1000"/>
            <a:ext cx="8748464" cy="5712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фото\SAM_53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81000"/>
            <a:ext cx="8568952" cy="5496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фото\SAM_53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D:\фото\SAM_53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81000"/>
            <a:ext cx="8496944" cy="5496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фото\SAM_5399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20688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after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</p:spPr>
      </p:pic>
      <p:pic>
        <p:nvPicPr>
          <p:cNvPr id="7" name="Picture 2" descr="D:\фото\SAM_52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692696"/>
            <a:ext cx="8388424" cy="5496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FOP1333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фото\SAM_52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"/>
            <a:ext cx="8820472" cy="542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FOP1333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980" y="0"/>
            <a:ext cx="9408979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D:\фото\SAM_52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"/>
            <a:ext cx="8820472" cy="542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FOP1333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980" y="0"/>
            <a:ext cx="9408979" cy="6858000"/>
          </a:xfrm>
          <a:prstGeom prst="rect">
            <a:avLst/>
          </a:prstGeom>
          <a:noFill/>
        </p:spPr>
      </p:pic>
      <p:pic>
        <p:nvPicPr>
          <p:cNvPr id="6" name="Picture 2" descr="D:\фото\SAM_52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"/>
            <a:ext cx="8820472" cy="5496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FOP1333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980" y="0"/>
            <a:ext cx="9408979" cy="6858000"/>
          </a:xfrm>
          <a:prstGeom prst="rect">
            <a:avLst/>
          </a:prstGeom>
          <a:noFill/>
        </p:spPr>
      </p:pic>
      <p:pic>
        <p:nvPicPr>
          <p:cNvPr id="6" name="Picture 2" descr="D:\фото\SAM_52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"/>
            <a:ext cx="8820472" cy="542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FOP1333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980" y="0"/>
            <a:ext cx="9408979" cy="6858000"/>
          </a:xfrm>
          <a:prstGeom prst="rect">
            <a:avLst/>
          </a:prstGeom>
          <a:noFill/>
        </p:spPr>
      </p:pic>
      <p:pic>
        <p:nvPicPr>
          <p:cNvPr id="6" name="Picture 2" descr="D:\фото\SAM_52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"/>
            <a:ext cx="8892480" cy="542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FOP1333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979" y="-315416"/>
            <a:ext cx="9408979" cy="7173416"/>
          </a:xfrm>
          <a:prstGeom prst="rect">
            <a:avLst/>
          </a:prstGeom>
          <a:noFill/>
        </p:spPr>
      </p:pic>
      <p:pic>
        <p:nvPicPr>
          <p:cNvPr id="6" name="Picture 2" descr="D:\фото\SAM_52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1000"/>
            <a:ext cx="8424936" cy="5424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</Words>
  <Application>Microsoft Office PowerPoint</Application>
  <PresentationFormat>Экран (4:3)</PresentationFormat>
  <Paragraphs>1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8 МАРТА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41</cp:revision>
  <dcterms:created xsi:type="dcterms:W3CDTF">2014-03-20T07:30:18Z</dcterms:created>
  <dcterms:modified xsi:type="dcterms:W3CDTF">2015-11-30T16:46:34Z</dcterms:modified>
</cp:coreProperties>
</file>