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5A0EF0C-2C92-45B3-9F43-7A0FD39DFEB9}">
          <p14:sldIdLst>
            <p14:sldId id="256"/>
            <p14:sldId id="268"/>
            <p14:sldId id="257"/>
            <p14:sldId id="258"/>
            <p14:sldId id="260"/>
            <p14:sldId id="261"/>
            <p14:sldId id="263"/>
          </p14:sldIdLst>
        </p14:section>
        <p14:section name="Раздел без заголовка" id="{E2231D84-EC10-4FC6-850D-15D5A31E45B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67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об.тревога</c:v>
                </c:pt>
                <c:pt idx="1">
                  <c:v>соц.стресс</c:v>
                </c:pt>
                <c:pt idx="2">
                  <c:v>фр.достиж.</c:v>
                </c:pt>
                <c:pt idx="3">
                  <c:v>самовыраж.</c:v>
                </c:pt>
                <c:pt idx="4">
                  <c:v>пр.знаний</c:v>
                </c:pt>
                <c:pt idx="5">
                  <c:v>нес.ожидан.</c:v>
                </c:pt>
                <c:pt idx="6">
                  <c:v>соп.стрессу</c:v>
                </c:pt>
                <c:pt idx="7">
                  <c:v>отн. с учит.</c:v>
                </c:pt>
                <c:pt idx="8">
                  <c:v>САН</c:v>
                </c:pt>
                <c:pt idx="9">
                  <c:v>Градусник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49</c:v>
                </c:pt>
                <c:pt idx="1">
                  <c:v>9</c:v>
                </c:pt>
                <c:pt idx="2">
                  <c:v>8</c:v>
                </c:pt>
                <c:pt idx="3">
                  <c:v>45</c:v>
                </c:pt>
                <c:pt idx="4">
                  <c:v>75</c:v>
                </c:pt>
                <c:pt idx="5">
                  <c:v>26</c:v>
                </c:pt>
                <c:pt idx="6">
                  <c:v>16</c:v>
                </c:pt>
                <c:pt idx="7">
                  <c:v>44</c:v>
                </c:pt>
                <c:pt idx="8">
                  <c:v>1</c:v>
                </c:pt>
                <c:pt idx="9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об.тревога</c:v>
                </c:pt>
                <c:pt idx="1">
                  <c:v>соц.стресс</c:v>
                </c:pt>
                <c:pt idx="2">
                  <c:v>фр.достиж.</c:v>
                </c:pt>
                <c:pt idx="3">
                  <c:v>самовыраж.</c:v>
                </c:pt>
                <c:pt idx="4">
                  <c:v>пр.знаний</c:v>
                </c:pt>
                <c:pt idx="5">
                  <c:v>нес.ожидан.</c:v>
                </c:pt>
                <c:pt idx="6">
                  <c:v>соп.стрессу</c:v>
                </c:pt>
                <c:pt idx="7">
                  <c:v>отн. с учит.</c:v>
                </c:pt>
                <c:pt idx="8">
                  <c:v>САН</c:v>
                </c:pt>
                <c:pt idx="9">
                  <c:v>Градусник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22</c:v>
                </c:pt>
                <c:pt idx="1">
                  <c:v>10</c:v>
                </c:pt>
                <c:pt idx="2">
                  <c:v>6</c:v>
                </c:pt>
                <c:pt idx="3">
                  <c:v>32</c:v>
                </c:pt>
                <c:pt idx="4">
                  <c:v>38</c:v>
                </c:pt>
                <c:pt idx="5">
                  <c:v>19</c:v>
                </c:pt>
                <c:pt idx="6">
                  <c:v>9</c:v>
                </c:pt>
                <c:pt idx="7">
                  <c:v>29</c:v>
                </c:pt>
                <c:pt idx="8">
                  <c:v>3</c:v>
                </c:pt>
                <c:pt idx="9">
                  <c:v>18</c:v>
                </c:pt>
              </c:numCache>
            </c:numRef>
          </c:val>
        </c:ser>
        <c:dLbls/>
        <c:axId val="66996864"/>
        <c:axId val="67010944"/>
      </c:barChart>
      <c:catAx>
        <c:axId val="66996864"/>
        <c:scaling>
          <c:orientation val="minMax"/>
        </c:scaling>
        <c:axPos val="l"/>
        <c:tickLblPos val="nextTo"/>
        <c:crossAx val="67010944"/>
        <c:crosses val="autoZero"/>
        <c:auto val="1"/>
        <c:lblAlgn val="ctr"/>
        <c:lblOffset val="100"/>
      </c:catAx>
      <c:valAx>
        <c:axId val="67010944"/>
        <c:scaling>
          <c:orientation val="minMax"/>
        </c:scaling>
        <c:axPos val="b"/>
        <c:majorGridlines/>
        <c:numFmt formatCode="General" sourceLinked="1"/>
        <c:tickLblPos val="nextTo"/>
        <c:crossAx val="669968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EEE61-721B-47C1-9E71-2B319159EAB8}" type="doc">
      <dgm:prSet loTypeId="urn:microsoft.com/office/officeart/2005/8/layout/vList5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F862D2C-39C5-4C8C-85FA-275350791BFD}">
      <dgm:prSet phldrT="[Текст]"/>
      <dgm:spPr/>
      <dgm:t>
        <a:bodyPr/>
        <a:lstStyle/>
        <a:p>
          <a:r>
            <a:rPr lang="ru-RU" dirty="0" smtClean="0"/>
            <a:t>внимание</a:t>
          </a:r>
          <a:endParaRPr lang="ru-RU" dirty="0"/>
        </a:p>
      </dgm:t>
    </dgm:pt>
    <dgm:pt modelId="{17527988-1D3A-4D4F-9C55-18370B9B3008}" type="parTrans" cxnId="{81DD2CF5-BD08-45E2-A81E-E2A4D70206C4}">
      <dgm:prSet/>
      <dgm:spPr/>
      <dgm:t>
        <a:bodyPr/>
        <a:lstStyle/>
        <a:p>
          <a:endParaRPr lang="ru-RU"/>
        </a:p>
      </dgm:t>
    </dgm:pt>
    <dgm:pt modelId="{5EA5E5AE-A9AB-40E0-AED7-0AC1E05D9E63}" type="sibTrans" cxnId="{81DD2CF5-BD08-45E2-A81E-E2A4D70206C4}">
      <dgm:prSet/>
      <dgm:spPr/>
      <dgm:t>
        <a:bodyPr/>
        <a:lstStyle/>
        <a:p>
          <a:endParaRPr lang="ru-RU"/>
        </a:p>
      </dgm:t>
    </dgm:pt>
    <dgm:pt modelId="{AE0511E2-0BD9-48EF-BEEB-781ABBD61856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Потребность  в получении особого внимания  учителя, одноклассников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5D40863-1DCF-49D4-9513-C2CD025B978C}" type="parTrans" cxnId="{F284FCAE-E68E-45E8-8AAC-7CFE3616BD95}">
      <dgm:prSet/>
      <dgm:spPr/>
      <dgm:t>
        <a:bodyPr/>
        <a:lstStyle/>
        <a:p>
          <a:endParaRPr lang="ru-RU"/>
        </a:p>
      </dgm:t>
    </dgm:pt>
    <dgm:pt modelId="{9C3DC345-E790-44D0-850A-13FBDF2FFF5D}" type="sibTrans" cxnId="{F284FCAE-E68E-45E8-8AAC-7CFE3616BD95}">
      <dgm:prSet/>
      <dgm:spPr/>
      <dgm:t>
        <a:bodyPr/>
        <a:lstStyle/>
        <a:p>
          <a:endParaRPr lang="ru-RU"/>
        </a:p>
      </dgm:t>
    </dgm:pt>
    <dgm:pt modelId="{0FCE839E-F65F-405E-9FB0-FE7B4D224311}">
      <dgm:prSet phldrT="[Текст]"/>
      <dgm:spPr/>
      <dgm:t>
        <a:bodyPr/>
        <a:lstStyle/>
        <a:p>
          <a:r>
            <a:rPr lang="ru-RU" dirty="0" smtClean="0"/>
            <a:t>власть</a:t>
          </a:r>
          <a:endParaRPr lang="ru-RU" dirty="0"/>
        </a:p>
      </dgm:t>
    </dgm:pt>
    <dgm:pt modelId="{CBD7D31E-7BBB-4027-B704-2573BA988FD4}" type="parTrans" cxnId="{2DC2A4B7-2FD5-449E-A7FD-A539F088F09A}">
      <dgm:prSet/>
      <dgm:spPr/>
      <dgm:t>
        <a:bodyPr/>
        <a:lstStyle/>
        <a:p>
          <a:endParaRPr lang="ru-RU"/>
        </a:p>
      </dgm:t>
    </dgm:pt>
    <dgm:pt modelId="{C819006E-C2DA-46D0-B0AB-4DD6AE30B101}" type="sibTrans" cxnId="{2DC2A4B7-2FD5-449E-A7FD-A539F088F09A}">
      <dgm:prSet/>
      <dgm:spPr/>
      <dgm:t>
        <a:bodyPr/>
        <a:lstStyle/>
        <a:p>
          <a:endParaRPr lang="ru-RU"/>
        </a:p>
      </dgm:t>
    </dgm:pt>
    <dgm:pt modelId="{714F309B-E839-41EB-BBDD-4E08748D5B32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Потребность быть главными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2CE429C-362F-4D3C-BC0B-B6E2A925AA7F}" type="parTrans" cxnId="{88AE1B48-4A10-429B-8B24-DA9F9608E8B4}">
      <dgm:prSet/>
      <dgm:spPr/>
      <dgm:t>
        <a:bodyPr/>
        <a:lstStyle/>
        <a:p>
          <a:endParaRPr lang="ru-RU"/>
        </a:p>
      </dgm:t>
    </dgm:pt>
    <dgm:pt modelId="{EFC0C285-95F2-4CDE-B622-6428424D4C71}" type="sibTrans" cxnId="{88AE1B48-4A10-429B-8B24-DA9F9608E8B4}">
      <dgm:prSet/>
      <dgm:spPr/>
      <dgm:t>
        <a:bodyPr/>
        <a:lstStyle/>
        <a:p>
          <a:endParaRPr lang="ru-RU"/>
        </a:p>
      </dgm:t>
    </dgm:pt>
    <dgm:pt modelId="{3008D4E9-A1B3-490C-B8E3-D8048E195B2B}">
      <dgm:prSet phldrT="[Текст]"/>
      <dgm:spPr/>
      <dgm:t>
        <a:bodyPr/>
        <a:lstStyle/>
        <a:p>
          <a:r>
            <a:rPr lang="ru-RU" dirty="0" smtClean="0"/>
            <a:t>месть</a:t>
          </a:r>
          <a:endParaRPr lang="ru-RU" dirty="0"/>
        </a:p>
      </dgm:t>
    </dgm:pt>
    <dgm:pt modelId="{DBA18646-D305-4347-9BED-A00B11FB7181}" type="parTrans" cxnId="{B2FCE460-313C-4718-87B2-98101CFE4BD8}">
      <dgm:prSet/>
      <dgm:spPr/>
      <dgm:t>
        <a:bodyPr/>
        <a:lstStyle/>
        <a:p>
          <a:endParaRPr lang="ru-RU"/>
        </a:p>
      </dgm:t>
    </dgm:pt>
    <dgm:pt modelId="{CEBF0DA0-C631-4905-B273-267B3CB1801A}" type="sibTrans" cxnId="{B2FCE460-313C-4718-87B2-98101CFE4BD8}">
      <dgm:prSet/>
      <dgm:spPr/>
      <dgm:t>
        <a:bodyPr/>
        <a:lstStyle/>
        <a:p>
          <a:endParaRPr lang="ru-RU"/>
        </a:p>
      </dgm:t>
    </dgm:pt>
    <dgm:pt modelId="{AEB6C380-F88B-4A32-803D-BD774F65F79E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Потребность отомстить за реальную или вымышленную обиду, восстановить  свои границы, эмоциональную стабильность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EBFDFAE-E585-47E2-96A5-5E3045CF74A4}" type="parTrans" cxnId="{5657F86B-E878-4809-80D6-E8270418B184}">
      <dgm:prSet/>
      <dgm:spPr/>
      <dgm:t>
        <a:bodyPr/>
        <a:lstStyle/>
        <a:p>
          <a:endParaRPr lang="ru-RU"/>
        </a:p>
      </dgm:t>
    </dgm:pt>
    <dgm:pt modelId="{92E769EB-6F35-4F78-BFD9-AB1A167DCAFF}" type="sibTrans" cxnId="{5657F86B-E878-4809-80D6-E8270418B184}">
      <dgm:prSet/>
      <dgm:spPr/>
      <dgm:t>
        <a:bodyPr/>
        <a:lstStyle/>
        <a:p>
          <a:endParaRPr lang="ru-RU"/>
        </a:p>
      </dgm:t>
    </dgm:pt>
    <dgm:pt modelId="{56DDEF1A-0DC8-4BF7-BB5A-B72636BBF6B4}">
      <dgm:prSet phldrT="[Текст]" custT="1"/>
      <dgm:spPr/>
      <dgm:t>
        <a:bodyPr/>
        <a:lstStyle/>
        <a:p>
          <a:pPr algn="l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Потребность в сохранении существующей самооценки, эмоциональной стабильности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55AA34B2-5307-44A9-AFBC-1D65833676E9}" type="sibTrans" cxnId="{A9F168B7-A8C9-435C-9079-ABE8E02FE889}">
      <dgm:prSet/>
      <dgm:spPr/>
      <dgm:t>
        <a:bodyPr/>
        <a:lstStyle/>
        <a:p>
          <a:endParaRPr lang="ru-RU"/>
        </a:p>
      </dgm:t>
    </dgm:pt>
    <dgm:pt modelId="{C80DE313-9A6D-4362-B7B5-6DB72A2EA665}" type="parTrans" cxnId="{A9F168B7-A8C9-435C-9079-ABE8E02FE889}">
      <dgm:prSet/>
      <dgm:spPr/>
      <dgm:t>
        <a:bodyPr/>
        <a:lstStyle/>
        <a:p>
          <a:endParaRPr lang="ru-RU"/>
        </a:p>
      </dgm:t>
    </dgm:pt>
    <dgm:pt modelId="{A0851760-51F9-44D4-B40F-93FD5DA2A599}">
      <dgm:prSet phldrT="[Текст]"/>
      <dgm:spPr/>
      <dgm:t>
        <a:bodyPr/>
        <a:lstStyle/>
        <a:p>
          <a:r>
            <a:rPr lang="ru-RU" dirty="0" smtClean="0"/>
            <a:t>Избегание неудачи</a:t>
          </a:r>
          <a:endParaRPr lang="ru-RU" dirty="0"/>
        </a:p>
      </dgm:t>
    </dgm:pt>
    <dgm:pt modelId="{2D0BB65B-D4AE-4333-ADD0-9FB25C05CFE6}" type="sibTrans" cxnId="{4DDAA302-93A7-4F11-BAD4-B6A83FCDD664}">
      <dgm:prSet/>
      <dgm:spPr/>
      <dgm:t>
        <a:bodyPr/>
        <a:lstStyle/>
        <a:p>
          <a:endParaRPr lang="ru-RU"/>
        </a:p>
      </dgm:t>
    </dgm:pt>
    <dgm:pt modelId="{41E41912-1437-4297-8261-00A11FE88092}" type="parTrans" cxnId="{4DDAA302-93A7-4F11-BAD4-B6A83FCDD664}">
      <dgm:prSet/>
      <dgm:spPr/>
      <dgm:t>
        <a:bodyPr/>
        <a:lstStyle/>
        <a:p>
          <a:endParaRPr lang="ru-RU"/>
        </a:p>
      </dgm:t>
    </dgm:pt>
    <dgm:pt modelId="{46C913B7-CDF4-4DD0-BFAE-B94C0A97938E}" type="pres">
      <dgm:prSet presAssocID="{79BEEE61-721B-47C1-9E71-2B319159EA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A4DC61-7E38-4D0C-850E-844559217910}" type="pres">
      <dgm:prSet presAssocID="{7F862D2C-39C5-4C8C-85FA-275350791BFD}" presName="linNode" presStyleCnt="0"/>
      <dgm:spPr/>
      <dgm:t>
        <a:bodyPr/>
        <a:lstStyle/>
        <a:p>
          <a:endParaRPr lang="ru-RU"/>
        </a:p>
      </dgm:t>
    </dgm:pt>
    <dgm:pt modelId="{F463A4FC-DBAD-48E6-86E5-7A25CD49DD54}" type="pres">
      <dgm:prSet presAssocID="{7F862D2C-39C5-4C8C-85FA-275350791BF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C5207-68A9-44FD-BAAA-C13335369C3D}" type="pres">
      <dgm:prSet presAssocID="{7F862D2C-39C5-4C8C-85FA-275350791BF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90E9B9-7FCF-45FD-870F-F3A22BD70AC3}" type="pres">
      <dgm:prSet presAssocID="{5EA5E5AE-A9AB-40E0-AED7-0AC1E05D9E63}" presName="sp" presStyleCnt="0"/>
      <dgm:spPr/>
      <dgm:t>
        <a:bodyPr/>
        <a:lstStyle/>
        <a:p>
          <a:endParaRPr lang="ru-RU"/>
        </a:p>
      </dgm:t>
    </dgm:pt>
    <dgm:pt modelId="{723011C2-FF24-4130-8FC8-8AABFEA94461}" type="pres">
      <dgm:prSet presAssocID="{0FCE839E-F65F-405E-9FB0-FE7B4D224311}" presName="linNode" presStyleCnt="0"/>
      <dgm:spPr/>
      <dgm:t>
        <a:bodyPr/>
        <a:lstStyle/>
        <a:p>
          <a:endParaRPr lang="ru-RU"/>
        </a:p>
      </dgm:t>
    </dgm:pt>
    <dgm:pt modelId="{06509691-4D8E-4F85-B611-171306CA6525}" type="pres">
      <dgm:prSet presAssocID="{0FCE839E-F65F-405E-9FB0-FE7B4D22431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DAFC8-8DA6-4DD0-806E-19E6417588F2}" type="pres">
      <dgm:prSet presAssocID="{0FCE839E-F65F-405E-9FB0-FE7B4D22431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AFA92-6706-407F-BF30-E51CE8A68DD0}" type="pres">
      <dgm:prSet presAssocID="{C819006E-C2DA-46D0-B0AB-4DD6AE30B101}" presName="sp" presStyleCnt="0"/>
      <dgm:spPr/>
      <dgm:t>
        <a:bodyPr/>
        <a:lstStyle/>
        <a:p>
          <a:endParaRPr lang="ru-RU"/>
        </a:p>
      </dgm:t>
    </dgm:pt>
    <dgm:pt modelId="{27A9DC0F-EC0E-4D13-A3E2-83BA10C4DA4A}" type="pres">
      <dgm:prSet presAssocID="{A0851760-51F9-44D4-B40F-93FD5DA2A599}" presName="linNode" presStyleCnt="0"/>
      <dgm:spPr/>
      <dgm:t>
        <a:bodyPr/>
        <a:lstStyle/>
        <a:p>
          <a:endParaRPr lang="ru-RU"/>
        </a:p>
      </dgm:t>
    </dgm:pt>
    <dgm:pt modelId="{B4E837CA-07D6-4E3C-8A27-04F67E61BC83}" type="pres">
      <dgm:prSet presAssocID="{A0851760-51F9-44D4-B40F-93FD5DA2A59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FE615-BA7A-4F6D-9B55-78C1F3EFF83E}" type="pres">
      <dgm:prSet presAssocID="{A0851760-51F9-44D4-B40F-93FD5DA2A59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C2DDF-2F6C-4372-A2A2-77C877E6885B}" type="pres">
      <dgm:prSet presAssocID="{2D0BB65B-D4AE-4333-ADD0-9FB25C05CFE6}" presName="sp" presStyleCnt="0"/>
      <dgm:spPr/>
      <dgm:t>
        <a:bodyPr/>
        <a:lstStyle/>
        <a:p>
          <a:endParaRPr lang="ru-RU"/>
        </a:p>
      </dgm:t>
    </dgm:pt>
    <dgm:pt modelId="{2C7C110F-F376-4603-B935-481A1D964837}" type="pres">
      <dgm:prSet presAssocID="{3008D4E9-A1B3-490C-B8E3-D8048E195B2B}" presName="linNode" presStyleCnt="0"/>
      <dgm:spPr/>
      <dgm:t>
        <a:bodyPr/>
        <a:lstStyle/>
        <a:p>
          <a:endParaRPr lang="ru-RU"/>
        </a:p>
      </dgm:t>
    </dgm:pt>
    <dgm:pt modelId="{12BFFB13-B434-4233-BEBA-476C9A67082A}" type="pres">
      <dgm:prSet presAssocID="{3008D4E9-A1B3-490C-B8E3-D8048E195B2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53515-A282-45E1-AEB6-0FEF97F2A797}" type="pres">
      <dgm:prSet presAssocID="{3008D4E9-A1B3-490C-B8E3-D8048E195B2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85D5A7-9FEE-44D1-A45C-5909D32464EC}" type="presOf" srcId="{56DDEF1A-0DC8-4BF7-BB5A-B72636BBF6B4}" destId="{14BFE615-BA7A-4F6D-9B55-78C1F3EFF83E}" srcOrd="0" destOrd="0" presId="urn:microsoft.com/office/officeart/2005/8/layout/vList5"/>
    <dgm:cxn modelId="{A8C4FEE0-3128-43A5-8EFF-8587178C564C}" type="presOf" srcId="{A0851760-51F9-44D4-B40F-93FD5DA2A599}" destId="{B4E837CA-07D6-4E3C-8A27-04F67E61BC83}" srcOrd="0" destOrd="0" presId="urn:microsoft.com/office/officeart/2005/8/layout/vList5"/>
    <dgm:cxn modelId="{B2FCE460-313C-4718-87B2-98101CFE4BD8}" srcId="{79BEEE61-721B-47C1-9E71-2B319159EAB8}" destId="{3008D4E9-A1B3-490C-B8E3-D8048E195B2B}" srcOrd="3" destOrd="0" parTransId="{DBA18646-D305-4347-9BED-A00B11FB7181}" sibTransId="{CEBF0DA0-C631-4905-B273-267B3CB1801A}"/>
    <dgm:cxn modelId="{81DD2CF5-BD08-45E2-A81E-E2A4D70206C4}" srcId="{79BEEE61-721B-47C1-9E71-2B319159EAB8}" destId="{7F862D2C-39C5-4C8C-85FA-275350791BFD}" srcOrd="0" destOrd="0" parTransId="{17527988-1D3A-4D4F-9C55-18370B9B3008}" sibTransId="{5EA5E5AE-A9AB-40E0-AED7-0AC1E05D9E63}"/>
    <dgm:cxn modelId="{251D7657-EA9A-4F2D-86DF-4AE2141BF08D}" type="presOf" srcId="{AE0511E2-0BD9-48EF-BEEB-781ABBD61856}" destId="{627C5207-68A9-44FD-BAAA-C13335369C3D}" srcOrd="0" destOrd="0" presId="urn:microsoft.com/office/officeart/2005/8/layout/vList5"/>
    <dgm:cxn modelId="{F284FCAE-E68E-45E8-8AAC-7CFE3616BD95}" srcId="{7F862D2C-39C5-4C8C-85FA-275350791BFD}" destId="{AE0511E2-0BD9-48EF-BEEB-781ABBD61856}" srcOrd="0" destOrd="0" parTransId="{45D40863-1DCF-49D4-9513-C2CD025B978C}" sibTransId="{9C3DC345-E790-44D0-850A-13FBDF2FFF5D}"/>
    <dgm:cxn modelId="{97816884-603C-4E66-BC70-484BCB6BDE4D}" type="presOf" srcId="{3008D4E9-A1B3-490C-B8E3-D8048E195B2B}" destId="{12BFFB13-B434-4233-BEBA-476C9A67082A}" srcOrd="0" destOrd="0" presId="urn:microsoft.com/office/officeart/2005/8/layout/vList5"/>
    <dgm:cxn modelId="{2DC2A4B7-2FD5-449E-A7FD-A539F088F09A}" srcId="{79BEEE61-721B-47C1-9E71-2B319159EAB8}" destId="{0FCE839E-F65F-405E-9FB0-FE7B4D224311}" srcOrd="1" destOrd="0" parTransId="{CBD7D31E-7BBB-4027-B704-2573BA988FD4}" sibTransId="{C819006E-C2DA-46D0-B0AB-4DD6AE30B101}"/>
    <dgm:cxn modelId="{D70486CA-D264-4672-BF9E-A74A27FF3BDE}" type="presOf" srcId="{7F862D2C-39C5-4C8C-85FA-275350791BFD}" destId="{F463A4FC-DBAD-48E6-86E5-7A25CD49DD54}" srcOrd="0" destOrd="0" presId="urn:microsoft.com/office/officeart/2005/8/layout/vList5"/>
    <dgm:cxn modelId="{76320798-EF4C-4618-86AB-66D2313AE5CF}" type="presOf" srcId="{AEB6C380-F88B-4A32-803D-BD774F65F79E}" destId="{15453515-A282-45E1-AEB6-0FEF97F2A797}" srcOrd="0" destOrd="0" presId="urn:microsoft.com/office/officeart/2005/8/layout/vList5"/>
    <dgm:cxn modelId="{4DDAA302-93A7-4F11-BAD4-B6A83FCDD664}" srcId="{79BEEE61-721B-47C1-9E71-2B319159EAB8}" destId="{A0851760-51F9-44D4-B40F-93FD5DA2A599}" srcOrd="2" destOrd="0" parTransId="{41E41912-1437-4297-8261-00A11FE88092}" sibTransId="{2D0BB65B-D4AE-4333-ADD0-9FB25C05CFE6}"/>
    <dgm:cxn modelId="{A9F168B7-A8C9-435C-9079-ABE8E02FE889}" srcId="{A0851760-51F9-44D4-B40F-93FD5DA2A599}" destId="{56DDEF1A-0DC8-4BF7-BB5A-B72636BBF6B4}" srcOrd="0" destOrd="0" parTransId="{C80DE313-9A6D-4362-B7B5-6DB72A2EA665}" sibTransId="{55AA34B2-5307-44A9-AFBC-1D65833676E9}"/>
    <dgm:cxn modelId="{2CEC583B-13D5-4F29-AC0B-F79A2AFDD031}" type="presOf" srcId="{0FCE839E-F65F-405E-9FB0-FE7B4D224311}" destId="{06509691-4D8E-4F85-B611-171306CA6525}" srcOrd="0" destOrd="0" presId="urn:microsoft.com/office/officeart/2005/8/layout/vList5"/>
    <dgm:cxn modelId="{2BB6EACC-4803-4F43-B666-2A98B39FF324}" type="presOf" srcId="{714F309B-E839-41EB-BBDD-4E08748D5B32}" destId="{9F5DAFC8-8DA6-4DD0-806E-19E6417588F2}" srcOrd="0" destOrd="0" presId="urn:microsoft.com/office/officeart/2005/8/layout/vList5"/>
    <dgm:cxn modelId="{88AE1B48-4A10-429B-8B24-DA9F9608E8B4}" srcId="{0FCE839E-F65F-405E-9FB0-FE7B4D224311}" destId="{714F309B-E839-41EB-BBDD-4E08748D5B32}" srcOrd="0" destOrd="0" parTransId="{C2CE429C-362F-4D3C-BC0B-B6E2A925AA7F}" sibTransId="{EFC0C285-95F2-4CDE-B622-6428424D4C71}"/>
    <dgm:cxn modelId="{5657F86B-E878-4809-80D6-E8270418B184}" srcId="{3008D4E9-A1B3-490C-B8E3-D8048E195B2B}" destId="{AEB6C380-F88B-4A32-803D-BD774F65F79E}" srcOrd="0" destOrd="0" parTransId="{9EBFDFAE-E585-47E2-96A5-5E3045CF74A4}" sibTransId="{92E769EB-6F35-4F78-BFD9-AB1A167DCAFF}"/>
    <dgm:cxn modelId="{8E445FB7-AD6B-4F7F-BACD-3AD0E922FA78}" type="presOf" srcId="{79BEEE61-721B-47C1-9E71-2B319159EAB8}" destId="{46C913B7-CDF4-4DD0-BFAE-B94C0A97938E}" srcOrd="0" destOrd="0" presId="urn:microsoft.com/office/officeart/2005/8/layout/vList5"/>
    <dgm:cxn modelId="{1448D7DE-6167-4887-851D-17E928C4543E}" type="presParOf" srcId="{46C913B7-CDF4-4DD0-BFAE-B94C0A97938E}" destId="{31A4DC61-7E38-4D0C-850E-844559217910}" srcOrd="0" destOrd="0" presId="urn:microsoft.com/office/officeart/2005/8/layout/vList5"/>
    <dgm:cxn modelId="{4BAD2840-280F-4898-94DD-85D44C054AED}" type="presParOf" srcId="{31A4DC61-7E38-4D0C-850E-844559217910}" destId="{F463A4FC-DBAD-48E6-86E5-7A25CD49DD54}" srcOrd="0" destOrd="0" presId="urn:microsoft.com/office/officeart/2005/8/layout/vList5"/>
    <dgm:cxn modelId="{8D63866C-0AE6-415C-8892-3D656F1DA0D3}" type="presParOf" srcId="{31A4DC61-7E38-4D0C-850E-844559217910}" destId="{627C5207-68A9-44FD-BAAA-C13335369C3D}" srcOrd="1" destOrd="0" presId="urn:microsoft.com/office/officeart/2005/8/layout/vList5"/>
    <dgm:cxn modelId="{6190D395-144B-45BA-8692-184FCE3D2916}" type="presParOf" srcId="{46C913B7-CDF4-4DD0-BFAE-B94C0A97938E}" destId="{1E90E9B9-7FCF-45FD-870F-F3A22BD70AC3}" srcOrd="1" destOrd="0" presId="urn:microsoft.com/office/officeart/2005/8/layout/vList5"/>
    <dgm:cxn modelId="{7E3AB3D2-7096-40E3-BD05-DA9BB7D7F59E}" type="presParOf" srcId="{46C913B7-CDF4-4DD0-BFAE-B94C0A97938E}" destId="{723011C2-FF24-4130-8FC8-8AABFEA94461}" srcOrd="2" destOrd="0" presId="urn:microsoft.com/office/officeart/2005/8/layout/vList5"/>
    <dgm:cxn modelId="{704302C3-EA95-4FC8-B8E0-494C3F6EF34F}" type="presParOf" srcId="{723011C2-FF24-4130-8FC8-8AABFEA94461}" destId="{06509691-4D8E-4F85-B611-171306CA6525}" srcOrd="0" destOrd="0" presId="urn:microsoft.com/office/officeart/2005/8/layout/vList5"/>
    <dgm:cxn modelId="{8B930DFC-1220-48C2-A716-BFB05185B05C}" type="presParOf" srcId="{723011C2-FF24-4130-8FC8-8AABFEA94461}" destId="{9F5DAFC8-8DA6-4DD0-806E-19E6417588F2}" srcOrd="1" destOrd="0" presId="urn:microsoft.com/office/officeart/2005/8/layout/vList5"/>
    <dgm:cxn modelId="{16525FE9-1DCE-4AD3-9323-BFFCF874DFB5}" type="presParOf" srcId="{46C913B7-CDF4-4DD0-BFAE-B94C0A97938E}" destId="{32AAFA92-6706-407F-BF30-E51CE8A68DD0}" srcOrd="3" destOrd="0" presId="urn:microsoft.com/office/officeart/2005/8/layout/vList5"/>
    <dgm:cxn modelId="{CE32D9D4-866B-4E0D-975A-46F3DE13ABD1}" type="presParOf" srcId="{46C913B7-CDF4-4DD0-BFAE-B94C0A97938E}" destId="{27A9DC0F-EC0E-4D13-A3E2-83BA10C4DA4A}" srcOrd="4" destOrd="0" presId="urn:microsoft.com/office/officeart/2005/8/layout/vList5"/>
    <dgm:cxn modelId="{FA6104D7-BC17-4546-9DEF-5B1942D2E8A4}" type="presParOf" srcId="{27A9DC0F-EC0E-4D13-A3E2-83BA10C4DA4A}" destId="{B4E837CA-07D6-4E3C-8A27-04F67E61BC83}" srcOrd="0" destOrd="0" presId="urn:microsoft.com/office/officeart/2005/8/layout/vList5"/>
    <dgm:cxn modelId="{EF9F011D-5115-4D28-B46E-CE0C292EA263}" type="presParOf" srcId="{27A9DC0F-EC0E-4D13-A3E2-83BA10C4DA4A}" destId="{14BFE615-BA7A-4F6D-9B55-78C1F3EFF83E}" srcOrd="1" destOrd="0" presId="urn:microsoft.com/office/officeart/2005/8/layout/vList5"/>
    <dgm:cxn modelId="{AFD52C94-C794-40C5-9446-11B7616701BE}" type="presParOf" srcId="{46C913B7-CDF4-4DD0-BFAE-B94C0A97938E}" destId="{3B7C2DDF-2F6C-4372-A2A2-77C877E6885B}" srcOrd="5" destOrd="0" presId="urn:microsoft.com/office/officeart/2005/8/layout/vList5"/>
    <dgm:cxn modelId="{E42FD8DD-60C3-4351-B1FB-730C400D5C44}" type="presParOf" srcId="{46C913B7-CDF4-4DD0-BFAE-B94C0A97938E}" destId="{2C7C110F-F376-4603-B935-481A1D964837}" srcOrd="6" destOrd="0" presId="urn:microsoft.com/office/officeart/2005/8/layout/vList5"/>
    <dgm:cxn modelId="{1BCBE641-0B92-403B-A147-737A0A02FC39}" type="presParOf" srcId="{2C7C110F-F376-4603-B935-481A1D964837}" destId="{12BFFB13-B434-4233-BEBA-476C9A67082A}" srcOrd="0" destOrd="0" presId="urn:microsoft.com/office/officeart/2005/8/layout/vList5"/>
    <dgm:cxn modelId="{E28B7DFB-D85D-49AE-BE73-187D20BEAA5F}" type="presParOf" srcId="{2C7C110F-F376-4603-B935-481A1D964837}" destId="{15453515-A282-45E1-AEB6-0FEF97F2A7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602B8CF-0167-42B3-BA26-109A68B997BB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8E2CBF-9D9F-4010-8DC7-2721C17A4B67}">
      <dgm:prSet/>
      <dgm:spPr/>
      <dgm:t>
        <a:bodyPr/>
        <a:lstStyle/>
        <a:p>
          <a:pPr rtl="0"/>
          <a:r>
            <a:rPr lang="ru-RU" dirty="0" smtClean="0"/>
            <a:t>Прекращают выходку, когда решат сами</a:t>
          </a:r>
          <a:endParaRPr lang="ru-RU" dirty="0"/>
        </a:p>
      </dgm:t>
    </dgm:pt>
    <dgm:pt modelId="{3F4DA78D-A607-41E9-92BA-AE46F02A1BE4}" type="parTrans" cxnId="{19C8C378-A286-4AF2-9A2A-E7FF186FE11F}">
      <dgm:prSet/>
      <dgm:spPr/>
      <dgm:t>
        <a:bodyPr/>
        <a:lstStyle/>
        <a:p>
          <a:endParaRPr lang="ru-RU"/>
        </a:p>
      </dgm:t>
    </dgm:pt>
    <dgm:pt modelId="{2E9EA223-ECA6-4451-BA20-D86990B700D7}" type="sibTrans" cxnId="{19C8C378-A286-4AF2-9A2A-E7FF186FE11F}">
      <dgm:prSet/>
      <dgm:spPr/>
      <dgm:t>
        <a:bodyPr/>
        <a:lstStyle/>
        <a:p>
          <a:endParaRPr lang="ru-RU"/>
        </a:p>
      </dgm:t>
    </dgm:pt>
    <dgm:pt modelId="{2CA1C824-24DA-4261-9166-F5EE6A3EEC72}" type="pres">
      <dgm:prSet presAssocID="{7602B8CF-0167-42B3-BA26-109A68B997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75250A-9212-45A2-807A-65F8904646B5}" type="pres">
      <dgm:prSet presAssocID="{EF8E2CBF-9D9F-4010-8DC7-2721C17A4B6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C8C378-A286-4AF2-9A2A-E7FF186FE11F}" srcId="{7602B8CF-0167-42B3-BA26-109A68B997BB}" destId="{EF8E2CBF-9D9F-4010-8DC7-2721C17A4B67}" srcOrd="0" destOrd="0" parTransId="{3F4DA78D-A607-41E9-92BA-AE46F02A1BE4}" sibTransId="{2E9EA223-ECA6-4451-BA20-D86990B700D7}"/>
    <dgm:cxn modelId="{77C3BA33-CF80-4764-BCE3-2C8213E0A09C}" type="presOf" srcId="{EF8E2CBF-9D9F-4010-8DC7-2721C17A4B67}" destId="{2175250A-9212-45A2-807A-65F8904646B5}" srcOrd="0" destOrd="0" presId="urn:microsoft.com/office/officeart/2005/8/layout/vList2"/>
    <dgm:cxn modelId="{E83FC411-23E3-4CF2-9316-A40BD0ECC728}" type="presOf" srcId="{7602B8CF-0167-42B3-BA26-109A68B997BB}" destId="{2CA1C824-24DA-4261-9166-F5EE6A3EEC72}" srcOrd="0" destOrd="0" presId="urn:microsoft.com/office/officeart/2005/8/layout/vList2"/>
    <dgm:cxn modelId="{8269AAC5-EF83-49A9-B6B1-B8466380833A}" type="presParOf" srcId="{2CA1C824-24DA-4261-9166-F5EE6A3EEC72}" destId="{2175250A-9212-45A2-807A-65F8904646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4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E190E34-6D7D-4855-A8FE-87B92983AF01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C46DD7-AB8B-442B-B2DF-A569389DA825}">
      <dgm:prSet/>
      <dgm:spPr/>
      <dgm:t>
        <a:bodyPr/>
        <a:lstStyle/>
        <a:p>
          <a:pPr rtl="0"/>
          <a:r>
            <a:rPr lang="ru-RU" dirty="0" smtClean="0"/>
            <a:t>Профессиональная беспомощность грусть, печаль</a:t>
          </a:r>
          <a:endParaRPr lang="ru-RU" dirty="0"/>
        </a:p>
      </dgm:t>
    </dgm:pt>
    <dgm:pt modelId="{D7B440CE-33DF-43BB-B2EC-5659BC0E067A}" type="parTrans" cxnId="{07A94A56-F03F-4736-82F1-4715B95A6EA8}">
      <dgm:prSet/>
      <dgm:spPr/>
      <dgm:t>
        <a:bodyPr/>
        <a:lstStyle/>
        <a:p>
          <a:endParaRPr lang="ru-RU"/>
        </a:p>
      </dgm:t>
    </dgm:pt>
    <dgm:pt modelId="{131DC9AD-0CF6-45F7-BCD5-6F759D94EB07}" type="sibTrans" cxnId="{07A94A56-F03F-4736-82F1-4715B95A6EA8}">
      <dgm:prSet/>
      <dgm:spPr/>
      <dgm:t>
        <a:bodyPr/>
        <a:lstStyle/>
        <a:p>
          <a:endParaRPr lang="ru-RU"/>
        </a:p>
      </dgm:t>
    </dgm:pt>
    <dgm:pt modelId="{F4BECAFF-C402-4911-A3B4-30F6A6419106}" type="pres">
      <dgm:prSet presAssocID="{FE190E34-6D7D-4855-A8FE-87B92983AF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F2C3D8-1968-4075-9002-80E108099385}" type="pres">
      <dgm:prSet presAssocID="{52C46DD7-AB8B-442B-B2DF-A569389DA825}" presName="parentText" presStyleLbl="node1" presStyleIdx="0" presStyleCnt="1" custLinFactNeighborX="3333" custLinFactNeighborY="174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B7BFA9-F5CB-4673-A6A4-6D2A3D0848E7}" type="presOf" srcId="{FE190E34-6D7D-4855-A8FE-87B92983AF01}" destId="{F4BECAFF-C402-4911-A3B4-30F6A6419106}" srcOrd="0" destOrd="0" presId="urn:microsoft.com/office/officeart/2005/8/layout/vList2"/>
    <dgm:cxn modelId="{07A94A56-F03F-4736-82F1-4715B95A6EA8}" srcId="{FE190E34-6D7D-4855-A8FE-87B92983AF01}" destId="{52C46DD7-AB8B-442B-B2DF-A569389DA825}" srcOrd="0" destOrd="0" parTransId="{D7B440CE-33DF-43BB-B2EC-5659BC0E067A}" sibTransId="{131DC9AD-0CF6-45F7-BCD5-6F759D94EB07}"/>
    <dgm:cxn modelId="{B3E95111-171A-46DF-B177-DE33F6027B98}" type="presOf" srcId="{52C46DD7-AB8B-442B-B2DF-A569389DA825}" destId="{6EF2C3D8-1968-4075-9002-80E108099385}" srcOrd="0" destOrd="0" presId="urn:microsoft.com/office/officeart/2005/8/layout/vList2"/>
    <dgm:cxn modelId="{10057283-E6CD-4F89-95FB-45E6ACF67CA1}" type="presParOf" srcId="{F4BECAFF-C402-4911-A3B4-30F6A6419106}" destId="{6EF2C3D8-1968-4075-9002-80E1080993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5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425BB81-6876-4988-AA5C-5C1396F732F9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3AEE7CE-C93D-46AF-992D-3ABD822E4D69}">
      <dgm:prSet/>
      <dgm:spPr/>
      <dgm:t>
        <a:bodyPr/>
        <a:lstStyle/>
        <a:p>
          <a:pPr rtl="0"/>
          <a:r>
            <a:rPr lang="ru-RU" dirty="0" smtClean="0"/>
            <a:t>Направить ребенка к специалисту, оставить в покое</a:t>
          </a:r>
          <a:endParaRPr lang="ru-RU" dirty="0"/>
        </a:p>
      </dgm:t>
    </dgm:pt>
    <dgm:pt modelId="{EDC48CE6-7D3C-413B-8419-80A747AD1737}" type="parTrans" cxnId="{9054A287-0708-4D0E-AB41-2681AC8076DB}">
      <dgm:prSet/>
      <dgm:spPr/>
      <dgm:t>
        <a:bodyPr/>
        <a:lstStyle/>
        <a:p>
          <a:endParaRPr lang="ru-RU"/>
        </a:p>
      </dgm:t>
    </dgm:pt>
    <dgm:pt modelId="{CF861DF4-07AD-4240-86F6-9F52ED95567B}" type="sibTrans" cxnId="{9054A287-0708-4D0E-AB41-2681AC8076DB}">
      <dgm:prSet/>
      <dgm:spPr/>
      <dgm:t>
        <a:bodyPr/>
        <a:lstStyle/>
        <a:p>
          <a:endParaRPr lang="ru-RU"/>
        </a:p>
      </dgm:t>
    </dgm:pt>
    <dgm:pt modelId="{581B3451-84E2-4B1F-AD3E-14AF054A297D}" type="pres">
      <dgm:prSet presAssocID="{D425BB81-6876-4988-AA5C-5C1396F732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4373C0-374B-481C-86A1-84444C920DCC}" type="pres">
      <dgm:prSet presAssocID="{B3AEE7CE-C93D-46AF-992D-3ABD822E4D69}" presName="parentText" presStyleLbl="node1" presStyleIdx="0" presStyleCnt="1" custLinFactNeighborX="3846" custLinFactNeighborY="11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38911-5538-473B-BFA0-05C52C99FE1F}" type="presOf" srcId="{B3AEE7CE-C93D-46AF-992D-3ABD822E4D69}" destId="{BC4373C0-374B-481C-86A1-84444C920DCC}" srcOrd="0" destOrd="0" presId="urn:microsoft.com/office/officeart/2005/8/layout/vList2"/>
    <dgm:cxn modelId="{BB4154E0-2A3F-4304-BD95-821822B4836A}" type="presOf" srcId="{D425BB81-6876-4988-AA5C-5C1396F732F9}" destId="{581B3451-84E2-4B1F-AD3E-14AF054A297D}" srcOrd="0" destOrd="0" presId="urn:microsoft.com/office/officeart/2005/8/layout/vList2"/>
    <dgm:cxn modelId="{9054A287-0708-4D0E-AB41-2681AC8076DB}" srcId="{D425BB81-6876-4988-AA5C-5C1396F732F9}" destId="{B3AEE7CE-C93D-46AF-992D-3ABD822E4D69}" srcOrd="0" destOrd="0" parTransId="{EDC48CE6-7D3C-413B-8419-80A747AD1737}" sibTransId="{CF861DF4-07AD-4240-86F6-9F52ED95567B}"/>
    <dgm:cxn modelId="{357CE655-A8EB-40D6-A9AE-CECBE9A6ADCD}" type="presParOf" srcId="{581B3451-84E2-4B1F-AD3E-14AF054A297D}" destId="{BC4373C0-374B-481C-86A1-84444C920D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5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0A9485C-8D07-4C5E-BDBB-01F6F3D87DDF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9163145-3B74-4085-9F99-572C33395901}">
      <dgm:prSet/>
      <dgm:spPr/>
      <dgm:t>
        <a:bodyPr/>
        <a:lstStyle/>
        <a:p>
          <a:pPr rtl="0"/>
          <a:r>
            <a:rPr lang="ru-RU" dirty="0" smtClean="0"/>
            <a:t>Попадают в зависимость от учителя, продолжают ничего не делать</a:t>
          </a:r>
          <a:endParaRPr lang="ru-RU" dirty="0"/>
        </a:p>
      </dgm:t>
    </dgm:pt>
    <dgm:pt modelId="{05CCBF4D-E8EC-45F0-9BA4-658A85C82165}" type="parTrans" cxnId="{8D31B551-282A-4D7E-97D3-849C17FFC62D}">
      <dgm:prSet/>
      <dgm:spPr/>
      <dgm:t>
        <a:bodyPr/>
        <a:lstStyle/>
        <a:p>
          <a:endParaRPr lang="ru-RU"/>
        </a:p>
      </dgm:t>
    </dgm:pt>
    <dgm:pt modelId="{2A631B0B-95D8-41B7-8974-A2D65955E537}" type="sibTrans" cxnId="{8D31B551-282A-4D7E-97D3-849C17FFC62D}">
      <dgm:prSet/>
      <dgm:spPr/>
      <dgm:t>
        <a:bodyPr/>
        <a:lstStyle/>
        <a:p>
          <a:endParaRPr lang="ru-RU"/>
        </a:p>
      </dgm:t>
    </dgm:pt>
    <dgm:pt modelId="{DC8A40D2-E394-4372-954C-DD63E054E388}" type="pres">
      <dgm:prSet presAssocID="{30A9485C-8D07-4C5E-BDBB-01F6F3D87D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34E2DF-EB3D-4801-BA83-6B7447B7F093}" type="pres">
      <dgm:prSet presAssocID="{59163145-3B74-4085-9F99-572C3339590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31B551-282A-4D7E-97D3-849C17FFC62D}" srcId="{30A9485C-8D07-4C5E-BDBB-01F6F3D87DDF}" destId="{59163145-3B74-4085-9F99-572C33395901}" srcOrd="0" destOrd="0" parTransId="{05CCBF4D-E8EC-45F0-9BA4-658A85C82165}" sibTransId="{2A631B0B-95D8-41B7-8974-A2D65955E537}"/>
    <dgm:cxn modelId="{34B24596-13C1-40D5-9ED8-943DFEAA44C3}" type="presOf" srcId="{59163145-3B74-4085-9F99-572C33395901}" destId="{E334E2DF-EB3D-4801-BA83-6B7447B7F093}" srcOrd="0" destOrd="0" presId="urn:microsoft.com/office/officeart/2005/8/layout/vList2"/>
    <dgm:cxn modelId="{5BF7F45E-D7DC-4BA2-ACB2-6A8124B6C0C0}" type="presOf" srcId="{30A9485C-8D07-4C5E-BDBB-01F6F3D87DDF}" destId="{DC8A40D2-E394-4372-954C-DD63E054E388}" srcOrd="0" destOrd="0" presId="urn:microsoft.com/office/officeart/2005/8/layout/vList2"/>
    <dgm:cxn modelId="{F58715F2-3B38-453D-B7D0-A50177273134}" type="presParOf" srcId="{DC8A40D2-E394-4372-954C-DD63E054E388}" destId="{E334E2DF-EB3D-4801-BA83-6B7447B7F0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31543-FA81-4323-8116-4AAC9D4D9EC4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F6F9DD-B42A-4E80-811F-29133B52267A}">
      <dgm:prSet/>
      <dgm:spPr/>
      <dgm:t>
        <a:bodyPr/>
        <a:lstStyle/>
        <a:p>
          <a:pPr rtl="0"/>
          <a:r>
            <a:rPr lang="ru-RU" dirty="0" smtClean="0"/>
            <a:t>Раздражение возмущение</a:t>
          </a:r>
          <a:endParaRPr lang="ru-RU" dirty="0"/>
        </a:p>
      </dgm:t>
    </dgm:pt>
    <dgm:pt modelId="{AEE0AC88-6F20-4D74-91CD-FA3399D4CD20}" type="parTrans" cxnId="{4FB5BB99-9A5E-4711-98F0-75B40C754C1F}">
      <dgm:prSet/>
      <dgm:spPr/>
      <dgm:t>
        <a:bodyPr/>
        <a:lstStyle/>
        <a:p>
          <a:endParaRPr lang="ru-RU"/>
        </a:p>
      </dgm:t>
    </dgm:pt>
    <dgm:pt modelId="{CACF9C93-6350-4A43-BD11-DF6F0AAC6812}" type="sibTrans" cxnId="{4FB5BB99-9A5E-4711-98F0-75B40C754C1F}">
      <dgm:prSet/>
      <dgm:spPr/>
      <dgm:t>
        <a:bodyPr/>
        <a:lstStyle/>
        <a:p>
          <a:endParaRPr lang="ru-RU"/>
        </a:p>
      </dgm:t>
    </dgm:pt>
    <dgm:pt modelId="{E2139B24-E937-4FD6-809D-81273CC69C06}" type="pres">
      <dgm:prSet presAssocID="{97331543-FA81-4323-8116-4AAC9D4D9E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DA00BC-7D22-477E-9A2A-BFADB0E4F46A}" type="pres">
      <dgm:prSet presAssocID="{34F6F9DD-B42A-4E80-811F-29133B52267A}" presName="parentText" presStyleLbl="node1" presStyleIdx="0" presStyleCnt="1" custLinFactNeighborY="169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9BC890-91B4-440F-8ACA-97AAF8CD74A1}" type="presOf" srcId="{97331543-FA81-4323-8116-4AAC9D4D9EC4}" destId="{E2139B24-E937-4FD6-809D-81273CC69C06}" srcOrd="0" destOrd="0" presId="urn:microsoft.com/office/officeart/2005/8/layout/vList2"/>
    <dgm:cxn modelId="{68332C55-06E1-48E6-A5A8-5C9026289022}" type="presOf" srcId="{34F6F9DD-B42A-4E80-811F-29133B52267A}" destId="{12DA00BC-7D22-477E-9A2A-BFADB0E4F46A}" srcOrd="0" destOrd="0" presId="urn:microsoft.com/office/officeart/2005/8/layout/vList2"/>
    <dgm:cxn modelId="{4FB5BB99-9A5E-4711-98F0-75B40C754C1F}" srcId="{97331543-FA81-4323-8116-4AAC9D4D9EC4}" destId="{34F6F9DD-B42A-4E80-811F-29133B52267A}" srcOrd="0" destOrd="0" parTransId="{AEE0AC88-6F20-4D74-91CD-FA3399D4CD20}" sibTransId="{CACF9C93-6350-4A43-BD11-DF6F0AAC6812}"/>
    <dgm:cxn modelId="{E5FA7FC4-970C-404E-AB7F-15019278F5BF}" type="presParOf" srcId="{E2139B24-E937-4FD6-809D-81273CC69C06}" destId="{12DA00BC-7D22-477E-9A2A-BFADB0E4F46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A34E10-3434-44E4-8AC3-BC0B18D31159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2A76764-D246-46E5-8C9E-0156B10B56A2}">
      <dgm:prSet/>
      <dgm:spPr/>
      <dgm:t>
        <a:bodyPr/>
        <a:lstStyle/>
        <a:p>
          <a:pPr rtl="0"/>
          <a:r>
            <a:rPr lang="ru-RU" dirty="0" smtClean="0"/>
            <a:t>Сделать замечание, выговор, произнести угрозу</a:t>
          </a:r>
          <a:endParaRPr lang="ru-RU" dirty="0"/>
        </a:p>
      </dgm:t>
    </dgm:pt>
    <dgm:pt modelId="{AD7BD8E8-6B0C-4B7F-8245-A3BEE04F1ED1}" type="parTrans" cxnId="{3F39A720-8B7B-43A9-BBE5-08ACEC4DD087}">
      <dgm:prSet/>
      <dgm:spPr/>
      <dgm:t>
        <a:bodyPr/>
        <a:lstStyle/>
        <a:p>
          <a:endParaRPr lang="ru-RU"/>
        </a:p>
      </dgm:t>
    </dgm:pt>
    <dgm:pt modelId="{F7434D36-FC44-4482-B6E9-9EDA4FC0E06B}" type="sibTrans" cxnId="{3F39A720-8B7B-43A9-BBE5-08ACEC4DD087}">
      <dgm:prSet/>
      <dgm:spPr/>
      <dgm:t>
        <a:bodyPr/>
        <a:lstStyle/>
        <a:p>
          <a:endParaRPr lang="ru-RU"/>
        </a:p>
      </dgm:t>
    </dgm:pt>
    <dgm:pt modelId="{205AEC79-1DF1-4C01-9A22-8021D00D0770}" type="pres">
      <dgm:prSet presAssocID="{1FA34E10-3434-44E4-8AC3-BC0B18D311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CA4348-67ED-4632-9407-88FBD9161571}" type="pres">
      <dgm:prSet presAssocID="{12A76764-D246-46E5-8C9E-0156B10B56A2}" presName="parentText" presStyleLbl="node1" presStyleIdx="0" presStyleCnt="1" custLinFactNeighborY="114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39A720-8B7B-43A9-BBE5-08ACEC4DD087}" srcId="{1FA34E10-3434-44E4-8AC3-BC0B18D31159}" destId="{12A76764-D246-46E5-8C9E-0156B10B56A2}" srcOrd="0" destOrd="0" parTransId="{AD7BD8E8-6B0C-4B7F-8245-A3BEE04F1ED1}" sibTransId="{F7434D36-FC44-4482-B6E9-9EDA4FC0E06B}"/>
    <dgm:cxn modelId="{D80E591B-92FB-4AC9-855A-011233D183FC}" type="presOf" srcId="{12A76764-D246-46E5-8C9E-0156B10B56A2}" destId="{24CA4348-67ED-4632-9407-88FBD9161571}" srcOrd="0" destOrd="0" presId="urn:microsoft.com/office/officeart/2005/8/layout/vList2"/>
    <dgm:cxn modelId="{1B8119CF-C2B9-44C6-A7AF-88E8DFE48ABB}" type="presOf" srcId="{1FA34E10-3434-44E4-8AC3-BC0B18D31159}" destId="{205AEC79-1DF1-4C01-9A22-8021D00D0770}" srcOrd="0" destOrd="0" presId="urn:microsoft.com/office/officeart/2005/8/layout/vList2"/>
    <dgm:cxn modelId="{12B8AF63-D6E4-40C2-929F-827FC13ACA25}" type="presParOf" srcId="{205AEC79-1DF1-4C01-9A22-8021D00D0770}" destId="{24CA4348-67ED-4632-9407-88FBD91615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8FF79D-E676-4C46-89CC-F202CA269F47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057F70A-2C9A-434D-A69C-BF2F49ED0BA5}">
      <dgm:prSet/>
      <dgm:spPr/>
      <dgm:t>
        <a:bodyPr/>
        <a:lstStyle/>
        <a:p>
          <a:pPr rtl="0"/>
          <a:r>
            <a:rPr lang="ru-RU" dirty="0" smtClean="0"/>
            <a:t>Временно прекращают выходку</a:t>
          </a:r>
          <a:endParaRPr lang="ru-RU" dirty="0"/>
        </a:p>
      </dgm:t>
    </dgm:pt>
    <dgm:pt modelId="{F779E066-1E78-45A7-AEA4-08BE174A4510}" type="parTrans" cxnId="{7BF142A4-BD31-40E9-8D24-C0FEB9D3C1EE}">
      <dgm:prSet/>
      <dgm:spPr/>
      <dgm:t>
        <a:bodyPr/>
        <a:lstStyle/>
        <a:p>
          <a:endParaRPr lang="ru-RU"/>
        </a:p>
      </dgm:t>
    </dgm:pt>
    <dgm:pt modelId="{1416B3E9-F38D-41B1-BCC6-E00412B7745E}" type="sibTrans" cxnId="{7BF142A4-BD31-40E9-8D24-C0FEB9D3C1EE}">
      <dgm:prSet/>
      <dgm:spPr/>
      <dgm:t>
        <a:bodyPr/>
        <a:lstStyle/>
        <a:p>
          <a:endParaRPr lang="ru-RU"/>
        </a:p>
      </dgm:t>
    </dgm:pt>
    <dgm:pt modelId="{D126D798-F525-407D-A33A-625AA5BC13C5}" type="pres">
      <dgm:prSet presAssocID="{088FF79D-E676-4C46-89CC-F202CA269F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DF43EB-D233-4C07-A925-A299BD7130DC}" type="pres">
      <dgm:prSet presAssocID="{8057F70A-2C9A-434D-A69C-BF2F49ED0BA5}" presName="parentText" presStyleLbl="node1" presStyleIdx="0" presStyleCnt="1" custLinFactNeighborY="708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AC8D22-6D5A-4F88-9335-9DBBA35BE89E}" type="presOf" srcId="{088FF79D-E676-4C46-89CC-F202CA269F47}" destId="{D126D798-F525-407D-A33A-625AA5BC13C5}" srcOrd="0" destOrd="0" presId="urn:microsoft.com/office/officeart/2005/8/layout/vList2"/>
    <dgm:cxn modelId="{58B507E1-C2DD-4D6C-9C7A-2765F93F04AA}" type="presOf" srcId="{8057F70A-2C9A-434D-A69C-BF2F49ED0BA5}" destId="{3DDF43EB-D233-4C07-A925-A299BD7130DC}" srcOrd="0" destOrd="0" presId="urn:microsoft.com/office/officeart/2005/8/layout/vList2"/>
    <dgm:cxn modelId="{7BF142A4-BD31-40E9-8D24-C0FEB9D3C1EE}" srcId="{088FF79D-E676-4C46-89CC-F202CA269F47}" destId="{8057F70A-2C9A-434D-A69C-BF2F49ED0BA5}" srcOrd="0" destOrd="0" parTransId="{F779E066-1E78-45A7-AEA4-08BE174A4510}" sibTransId="{1416B3E9-F38D-41B1-BCC6-E00412B7745E}"/>
    <dgm:cxn modelId="{72E36729-B64D-4C94-AEA5-4A2FB00B506A}" type="presParOf" srcId="{D126D798-F525-407D-A33A-625AA5BC13C5}" destId="{3DDF43EB-D233-4C07-A925-A299BD7130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506F5E-25EE-4514-8238-EA91B7AE1434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47BB394-6949-46B6-8FFA-862B9E55CF35}">
      <dgm:prSet/>
      <dgm:spPr/>
      <dgm:t>
        <a:bodyPr/>
        <a:lstStyle/>
        <a:p>
          <a:pPr rtl="0"/>
          <a:r>
            <a:rPr lang="ru-RU" dirty="0" smtClean="0"/>
            <a:t>Гнев, негодование, может быть, страх</a:t>
          </a:r>
          <a:endParaRPr lang="ru-RU" dirty="0"/>
        </a:p>
      </dgm:t>
    </dgm:pt>
    <dgm:pt modelId="{F03D2BDC-C73E-4EE7-8494-17E77331CEAD}" type="parTrans" cxnId="{B9B0BA4F-BF6B-4D8A-B520-E031021EA7A3}">
      <dgm:prSet/>
      <dgm:spPr/>
      <dgm:t>
        <a:bodyPr/>
        <a:lstStyle/>
        <a:p>
          <a:endParaRPr lang="ru-RU"/>
        </a:p>
      </dgm:t>
    </dgm:pt>
    <dgm:pt modelId="{3533B4D1-94EC-42D6-9688-F3C5A400ED1B}" type="sibTrans" cxnId="{B9B0BA4F-BF6B-4D8A-B520-E031021EA7A3}">
      <dgm:prSet/>
      <dgm:spPr/>
      <dgm:t>
        <a:bodyPr/>
        <a:lstStyle/>
        <a:p>
          <a:endParaRPr lang="ru-RU"/>
        </a:p>
      </dgm:t>
    </dgm:pt>
    <dgm:pt modelId="{7216A57F-7F37-4865-8BE5-BDEAE1FC8F90}" type="pres">
      <dgm:prSet presAssocID="{E2506F5E-25EE-4514-8238-EA91B7AE14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C1894C-486A-4512-9B9F-448EA72600FF}" type="pres">
      <dgm:prSet presAssocID="{E47BB394-6949-46B6-8FFA-862B9E55CF3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B0BA4F-BF6B-4D8A-B520-E031021EA7A3}" srcId="{E2506F5E-25EE-4514-8238-EA91B7AE1434}" destId="{E47BB394-6949-46B6-8FFA-862B9E55CF35}" srcOrd="0" destOrd="0" parTransId="{F03D2BDC-C73E-4EE7-8494-17E77331CEAD}" sibTransId="{3533B4D1-94EC-42D6-9688-F3C5A400ED1B}"/>
    <dgm:cxn modelId="{5D29F086-7803-49B7-A6F8-F6143622B776}" type="presOf" srcId="{E47BB394-6949-46B6-8FFA-862B9E55CF35}" destId="{00C1894C-486A-4512-9B9F-448EA72600FF}" srcOrd="0" destOrd="0" presId="urn:microsoft.com/office/officeart/2005/8/layout/vList2"/>
    <dgm:cxn modelId="{D9CCAB80-FD59-44DF-9A1E-D2599FC1CE2A}" type="presOf" srcId="{E2506F5E-25EE-4514-8238-EA91B7AE1434}" destId="{7216A57F-7F37-4865-8BE5-BDEAE1FC8F90}" srcOrd="0" destOrd="0" presId="urn:microsoft.com/office/officeart/2005/8/layout/vList2"/>
    <dgm:cxn modelId="{B913DE95-7005-47F9-A185-792E6403E379}" type="presParOf" srcId="{7216A57F-7F37-4865-8BE5-BDEAE1FC8F90}" destId="{00C1894C-486A-4512-9B9F-448EA72600F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65C907-AB92-4780-BD7F-966DE67C0B8D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6BFCB30-A91F-42FD-B7ED-2FE11118B38E}">
      <dgm:prSet/>
      <dgm:spPr/>
      <dgm:t>
        <a:bodyPr/>
        <a:lstStyle/>
        <a:p>
          <a:pPr rtl="0"/>
          <a:r>
            <a:rPr lang="ru-RU" dirty="0" smtClean="0"/>
            <a:t>Желание прекратить выходку с помощью физического действия</a:t>
          </a:r>
          <a:endParaRPr lang="ru-RU" dirty="0"/>
        </a:p>
      </dgm:t>
    </dgm:pt>
    <dgm:pt modelId="{E0BF8557-1CFF-4DB7-B13B-DD5AFE74D41B}" type="parTrans" cxnId="{E68DF5DA-FDAC-4D71-ABD3-6D495A82550C}">
      <dgm:prSet/>
      <dgm:spPr/>
      <dgm:t>
        <a:bodyPr/>
        <a:lstStyle/>
        <a:p>
          <a:endParaRPr lang="ru-RU"/>
        </a:p>
      </dgm:t>
    </dgm:pt>
    <dgm:pt modelId="{0CF279A6-216F-4A26-8B6D-6D96F4D2DAAA}" type="sibTrans" cxnId="{E68DF5DA-FDAC-4D71-ABD3-6D495A82550C}">
      <dgm:prSet/>
      <dgm:spPr/>
      <dgm:t>
        <a:bodyPr/>
        <a:lstStyle/>
        <a:p>
          <a:endParaRPr lang="ru-RU"/>
        </a:p>
      </dgm:t>
    </dgm:pt>
    <dgm:pt modelId="{C015289B-FD3E-404C-9230-1846A4D174D0}" type="pres">
      <dgm:prSet presAssocID="{5965C907-AB92-4780-BD7F-966DE67C0B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8E8C21-88E2-4BF8-B8E1-E73BB700978C}" type="pres">
      <dgm:prSet presAssocID="{16BFCB30-A91F-42FD-B7ED-2FE11118B38E}" presName="parentText" presStyleLbl="node1" presStyleIdx="0" presStyleCnt="1" custLinFactNeighborY="70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CD8766-F635-47E3-88DE-719FACC2415C}" type="presOf" srcId="{5965C907-AB92-4780-BD7F-966DE67C0B8D}" destId="{C015289B-FD3E-404C-9230-1846A4D174D0}" srcOrd="0" destOrd="0" presId="urn:microsoft.com/office/officeart/2005/8/layout/vList2"/>
    <dgm:cxn modelId="{E68DF5DA-FDAC-4D71-ABD3-6D495A82550C}" srcId="{5965C907-AB92-4780-BD7F-966DE67C0B8D}" destId="{16BFCB30-A91F-42FD-B7ED-2FE11118B38E}" srcOrd="0" destOrd="0" parTransId="{E0BF8557-1CFF-4DB7-B13B-DD5AFE74D41B}" sibTransId="{0CF279A6-216F-4A26-8B6D-6D96F4D2DAAA}"/>
    <dgm:cxn modelId="{151BE213-93AF-48FC-998D-F88084DE7820}" type="presOf" srcId="{16BFCB30-A91F-42FD-B7ED-2FE11118B38E}" destId="{598E8C21-88E2-4BF8-B8E1-E73BB700978C}" srcOrd="0" destOrd="0" presId="urn:microsoft.com/office/officeart/2005/8/layout/vList2"/>
    <dgm:cxn modelId="{B0DB5C55-1865-4AC8-A959-CBD4A88A6950}" type="presParOf" srcId="{C015289B-FD3E-404C-9230-1846A4D174D0}" destId="{598E8C21-88E2-4BF8-B8E1-E73BB70097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7DF8C1-64EB-44B1-A7F8-7F839AD2C982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1A945F2-7901-42AF-8876-99286496CF0F}">
      <dgm:prSet/>
      <dgm:spPr/>
      <dgm:t>
        <a:bodyPr/>
        <a:lstStyle/>
        <a:p>
          <a:pPr rtl="0"/>
          <a:r>
            <a:rPr lang="ru-RU" dirty="0" smtClean="0"/>
            <a:t>Прекращают выходку, когда решат сами</a:t>
          </a:r>
          <a:endParaRPr lang="ru-RU" dirty="0"/>
        </a:p>
      </dgm:t>
    </dgm:pt>
    <dgm:pt modelId="{BB3D7E34-987F-42B9-B7A6-FEA6653946CF}" type="parTrans" cxnId="{698F806D-F15D-4A0F-83B9-EE7FB7A431FE}">
      <dgm:prSet/>
      <dgm:spPr/>
      <dgm:t>
        <a:bodyPr/>
        <a:lstStyle/>
        <a:p>
          <a:endParaRPr lang="ru-RU"/>
        </a:p>
      </dgm:t>
    </dgm:pt>
    <dgm:pt modelId="{FD2E0747-E000-4205-A6F9-348F2AFB7E89}" type="sibTrans" cxnId="{698F806D-F15D-4A0F-83B9-EE7FB7A431FE}">
      <dgm:prSet/>
      <dgm:spPr/>
      <dgm:t>
        <a:bodyPr/>
        <a:lstStyle/>
        <a:p>
          <a:endParaRPr lang="ru-RU"/>
        </a:p>
      </dgm:t>
    </dgm:pt>
    <dgm:pt modelId="{D80CC3FD-3263-41A8-A8E1-E45A5305AF17}" type="pres">
      <dgm:prSet presAssocID="{B17DF8C1-64EB-44B1-A7F8-7F839AD2C9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6EE03-AF00-4BF8-83F1-1CE1B6BAED62}" type="pres">
      <dgm:prSet presAssocID="{51A945F2-7901-42AF-8876-99286496CF0F}" presName="parentText" presStyleLbl="node1" presStyleIdx="0" presStyleCnt="1" custLinFactNeighborX="4167" custLinFactNeighborY="-126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8F806D-F15D-4A0F-83B9-EE7FB7A431FE}" srcId="{B17DF8C1-64EB-44B1-A7F8-7F839AD2C982}" destId="{51A945F2-7901-42AF-8876-99286496CF0F}" srcOrd="0" destOrd="0" parTransId="{BB3D7E34-987F-42B9-B7A6-FEA6653946CF}" sibTransId="{FD2E0747-E000-4205-A6F9-348F2AFB7E89}"/>
    <dgm:cxn modelId="{A1BB97AE-246B-4058-90D3-4303F8453AED}" type="presOf" srcId="{B17DF8C1-64EB-44B1-A7F8-7F839AD2C982}" destId="{D80CC3FD-3263-41A8-A8E1-E45A5305AF17}" srcOrd="0" destOrd="0" presId="urn:microsoft.com/office/officeart/2005/8/layout/vList2"/>
    <dgm:cxn modelId="{98E559D7-B5C9-40CB-9033-7FACCE0D8CAE}" type="presOf" srcId="{51A945F2-7901-42AF-8876-99286496CF0F}" destId="{3646EE03-AF00-4BF8-83F1-1CE1B6BAED62}" srcOrd="0" destOrd="0" presId="urn:microsoft.com/office/officeart/2005/8/layout/vList2"/>
    <dgm:cxn modelId="{31AA3DA6-17EF-4819-ACFB-B0FD2011C250}" type="presParOf" srcId="{D80CC3FD-3263-41A8-A8E1-E45A5305AF17}" destId="{3646EE03-AF00-4BF8-83F1-1CE1B6BAED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459B281-82D3-400B-8731-7D375207E23F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947359F-0C2B-4EEC-956D-F2AC0499219F}">
      <dgm:prSet/>
      <dgm:spPr/>
      <dgm:t>
        <a:bodyPr/>
        <a:lstStyle/>
        <a:p>
          <a:pPr rtl="0"/>
          <a:r>
            <a:rPr lang="ru-RU" dirty="0" smtClean="0"/>
            <a:t>Обида, боль в дополнение к негодованию и страху</a:t>
          </a:r>
          <a:endParaRPr lang="ru-RU" dirty="0"/>
        </a:p>
      </dgm:t>
    </dgm:pt>
    <dgm:pt modelId="{469D4B75-BF13-46E7-A6CD-B579EC504ADF}" type="parTrans" cxnId="{E3B6A7C9-1271-42A9-BF34-929C4B48D6EB}">
      <dgm:prSet/>
      <dgm:spPr/>
      <dgm:t>
        <a:bodyPr/>
        <a:lstStyle/>
        <a:p>
          <a:endParaRPr lang="ru-RU"/>
        </a:p>
      </dgm:t>
    </dgm:pt>
    <dgm:pt modelId="{526704BE-BE1A-453F-BAAE-FB847646497C}" type="sibTrans" cxnId="{E3B6A7C9-1271-42A9-BF34-929C4B48D6EB}">
      <dgm:prSet/>
      <dgm:spPr/>
      <dgm:t>
        <a:bodyPr/>
        <a:lstStyle/>
        <a:p>
          <a:endParaRPr lang="ru-RU"/>
        </a:p>
      </dgm:t>
    </dgm:pt>
    <dgm:pt modelId="{5864E7F9-B4FB-4AB5-B26F-570493966F74}" type="pres">
      <dgm:prSet presAssocID="{E459B281-82D3-400B-8731-7D375207E2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62C483-357D-42F7-917A-E06145FB8B0B}" type="pres">
      <dgm:prSet presAssocID="{B947359F-0C2B-4EEC-956D-F2AC0499219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B6A7C9-1271-42A9-BF34-929C4B48D6EB}" srcId="{E459B281-82D3-400B-8731-7D375207E23F}" destId="{B947359F-0C2B-4EEC-956D-F2AC0499219F}" srcOrd="0" destOrd="0" parTransId="{469D4B75-BF13-46E7-A6CD-B579EC504ADF}" sibTransId="{526704BE-BE1A-453F-BAAE-FB847646497C}"/>
    <dgm:cxn modelId="{6C7219AA-30CD-430A-8E69-FFB2E2B10410}" type="presOf" srcId="{E459B281-82D3-400B-8731-7D375207E23F}" destId="{5864E7F9-B4FB-4AB5-B26F-570493966F74}" srcOrd="0" destOrd="0" presId="urn:microsoft.com/office/officeart/2005/8/layout/vList2"/>
    <dgm:cxn modelId="{A3F538A4-2067-43AE-8130-41019C097B85}" type="presOf" srcId="{B947359F-0C2B-4EEC-956D-F2AC0499219F}" destId="{2162C483-357D-42F7-917A-E06145FB8B0B}" srcOrd="0" destOrd="0" presId="urn:microsoft.com/office/officeart/2005/8/layout/vList2"/>
    <dgm:cxn modelId="{65443B1F-BC4C-4A2C-9CA7-9A21EE061F01}" type="presParOf" srcId="{5864E7F9-B4FB-4AB5-B26F-570493966F74}" destId="{2162C483-357D-42F7-917A-E06145FB8B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3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42D24BD-CBC1-43CE-99E9-EF23668827ED}" type="doc">
      <dgm:prSet loTypeId="urn:microsoft.com/office/officeart/2005/8/layout/vList2" loCatId="list" qsTypeId="urn:microsoft.com/office/officeart/2005/8/quickstyle/3d7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4598C11-D7F0-415F-850B-5AA6D89BAF78}">
      <dgm:prSet/>
      <dgm:spPr/>
      <dgm:t>
        <a:bodyPr/>
        <a:lstStyle/>
        <a:p>
          <a:pPr rtl="0"/>
          <a:r>
            <a:rPr lang="ru-RU" dirty="0" smtClean="0"/>
            <a:t>Немедленно ответить силой или уйти от ситуации</a:t>
          </a:r>
          <a:endParaRPr lang="ru-RU" dirty="0"/>
        </a:p>
      </dgm:t>
    </dgm:pt>
    <dgm:pt modelId="{103D2A7F-DF44-48E1-A91B-98DC8F9885A6}" type="parTrans" cxnId="{E958F339-85B0-43AA-B7E5-E5A266139590}">
      <dgm:prSet/>
      <dgm:spPr/>
      <dgm:t>
        <a:bodyPr/>
        <a:lstStyle/>
        <a:p>
          <a:endParaRPr lang="ru-RU"/>
        </a:p>
      </dgm:t>
    </dgm:pt>
    <dgm:pt modelId="{2E52CDC9-84C5-46C9-A401-AF5DD35FE749}" type="sibTrans" cxnId="{E958F339-85B0-43AA-B7E5-E5A266139590}">
      <dgm:prSet/>
      <dgm:spPr/>
      <dgm:t>
        <a:bodyPr/>
        <a:lstStyle/>
        <a:p>
          <a:endParaRPr lang="ru-RU"/>
        </a:p>
      </dgm:t>
    </dgm:pt>
    <dgm:pt modelId="{387CF4E5-D978-4BC8-8D18-CC7DB97A888C}" type="pres">
      <dgm:prSet presAssocID="{042D24BD-CBC1-43CE-99E9-EF23668827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3A30E4-5B00-41A0-87A5-C00B2A5A62D7}" type="pres">
      <dgm:prSet presAssocID="{F4598C11-D7F0-415F-850B-5AA6D89BAF78}" presName="parentText" presStyleLbl="node1" presStyleIdx="0" presStyleCnt="1" custLinFactNeighborY="-23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8D67B-8BB8-4E6B-8CA4-2547D49B5C11}" type="presOf" srcId="{F4598C11-D7F0-415F-850B-5AA6D89BAF78}" destId="{663A30E4-5B00-41A0-87A5-C00B2A5A62D7}" srcOrd="0" destOrd="0" presId="urn:microsoft.com/office/officeart/2005/8/layout/vList2"/>
    <dgm:cxn modelId="{E958F339-85B0-43AA-B7E5-E5A266139590}" srcId="{042D24BD-CBC1-43CE-99E9-EF23668827ED}" destId="{F4598C11-D7F0-415F-850B-5AA6D89BAF78}" srcOrd="0" destOrd="0" parTransId="{103D2A7F-DF44-48E1-A91B-98DC8F9885A6}" sibTransId="{2E52CDC9-84C5-46C9-A401-AF5DD35FE749}"/>
    <dgm:cxn modelId="{3D6F11F8-74A5-4CA0-9C66-AA53FDF9288D}" type="presOf" srcId="{042D24BD-CBC1-43CE-99E9-EF23668827ED}" destId="{387CF4E5-D978-4BC8-8D18-CC7DB97A888C}" srcOrd="0" destOrd="0" presId="urn:microsoft.com/office/officeart/2005/8/layout/vList2"/>
    <dgm:cxn modelId="{84FD1FBE-07BF-4948-9B08-768411648331}" type="presParOf" srcId="{387CF4E5-D978-4BC8-8D18-CC7DB97A888C}" destId="{663A30E4-5B00-41A0-87A5-C00B2A5A62D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C5207-68A9-44FD-BAAA-C13335369C3D}">
      <dsp:nvSpPr>
        <dsp:cNvPr id="0" name=""/>
        <dsp:cNvSpPr/>
      </dsp:nvSpPr>
      <dsp:spPr>
        <a:xfrm rot="5400000">
          <a:off x="4879633" y="-1932295"/>
          <a:ext cx="927857" cy="50292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Потребность  в получении особого внимания  учителя, одноклассников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828944" y="163688"/>
        <a:ext cx="4983941" cy="837269"/>
      </dsp:txXfrm>
    </dsp:sp>
    <dsp:sp modelId="{F463A4FC-DBAD-48E6-86E5-7A25CD49DD54}">
      <dsp:nvSpPr>
        <dsp:cNvPr id="0" name=""/>
        <dsp:cNvSpPr/>
      </dsp:nvSpPr>
      <dsp:spPr>
        <a:xfrm>
          <a:off x="0" y="2411"/>
          <a:ext cx="2828944" cy="11598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внимание</a:t>
          </a:r>
          <a:endParaRPr lang="ru-RU" sz="3300" kern="1200" dirty="0"/>
        </a:p>
      </dsp:txBody>
      <dsp:txXfrm>
        <a:off x="56618" y="59029"/>
        <a:ext cx="2715708" cy="1046585"/>
      </dsp:txXfrm>
    </dsp:sp>
    <dsp:sp modelId="{9F5DAFC8-8DA6-4DD0-806E-19E6417588F2}">
      <dsp:nvSpPr>
        <dsp:cNvPr id="0" name=""/>
        <dsp:cNvSpPr/>
      </dsp:nvSpPr>
      <dsp:spPr>
        <a:xfrm rot="5400000">
          <a:off x="4879633" y="-714482"/>
          <a:ext cx="927857" cy="50292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Потребность быть главными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828944" y="1381501"/>
        <a:ext cx="4983941" cy="837269"/>
      </dsp:txXfrm>
    </dsp:sp>
    <dsp:sp modelId="{06509691-4D8E-4F85-B611-171306CA6525}">
      <dsp:nvSpPr>
        <dsp:cNvPr id="0" name=""/>
        <dsp:cNvSpPr/>
      </dsp:nvSpPr>
      <dsp:spPr>
        <a:xfrm>
          <a:off x="0" y="1220223"/>
          <a:ext cx="2828944" cy="11598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власть</a:t>
          </a:r>
          <a:endParaRPr lang="ru-RU" sz="3300" kern="1200" dirty="0"/>
        </a:p>
      </dsp:txBody>
      <dsp:txXfrm>
        <a:off x="56618" y="1276841"/>
        <a:ext cx="2715708" cy="1046585"/>
      </dsp:txXfrm>
    </dsp:sp>
    <dsp:sp modelId="{14BFE615-BA7A-4F6D-9B55-78C1F3EFF83E}">
      <dsp:nvSpPr>
        <dsp:cNvPr id="0" name=""/>
        <dsp:cNvSpPr/>
      </dsp:nvSpPr>
      <dsp:spPr>
        <a:xfrm rot="5400000">
          <a:off x="4879633" y="503329"/>
          <a:ext cx="927857" cy="50292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Потребность в сохранении существующей самооценки, эмоциональной стабильности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828944" y="2599312"/>
        <a:ext cx="4983941" cy="837269"/>
      </dsp:txXfrm>
    </dsp:sp>
    <dsp:sp modelId="{B4E837CA-07D6-4E3C-8A27-04F67E61BC83}">
      <dsp:nvSpPr>
        <dsp:cNvPr id="0" name=""/>
        <dsp:cNvSpPr/>
      </dsp:nvSpPr>
      <dsp:spPr>
        <a:xfrm>
          <a:off x="0" y="2438036"/>
          <a:ext cx="2828944" cy="11598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Избегание неудачи</a:t>
          </a:r>
          <a:endParaRPr lang="ru-RU" sz="3300" kern="1200" dirty="0"/>
        </a:p>
      </dsp:txBody>
      <dsp:txXfrm>
        <a:off x="56618" y="2494654"/>
        <a:ext cx="2715708" cy="1046585"/>
      </dsp:txXfrm>
    </dsp:sp>
    <dsp:sp modelId="{15453515-A282-45E1-AEB6-0FEF97F2A797}">
      <dsp:nvSpPr>
        <dsp:cNvPr id="0" name=""/>
        <dsp:cNvSpPr/>
      </dsp:nvSpPr>
      <dsp:spPr>
        <a:xfrm rot="5400000">
          <a:off x="4879633" y="1721142"/>
          <a:ext cx="927857" cy="502923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Потребность отомстить за реальную или вымышленную обиду, восстановить  свои границы, эмоциональную стабильность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828944" y="3817125"/>
        <a:ext cx="4983941" cy="837269"/>
      </dsp:txXfrm>
    </dsp:sp>
    <dsp:sp modelId="{12BFFB13-B434-4233-BEBA-476C9A67082A}">
      <dsp:nvSpPr>
        <dsp:cNvPr id="0" name=""/>
        <dsp:cNvSpPr/>
      </dsp:nvSpPr>
      <dsp:spPr>
        <a:xfrm>
          <a:off x="0" y="3655849"/>
          <a:ext cx="2828944" cy="11598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месть</a:t>
          </a:r>
          <a:endParaRPr lang="ru-RU" sz="3300" kern="1200" dirty="0"/>
        </a:p>
      </dsp:txBody>
      <dsp:txXfrm>
        <a:off x="56618" y="3712467"/>
        <a:ext cx="2715708" cy="104658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5250A-9212-45A2-807A-65F8904646B5}">
      <dsp:nvSpPr>
        <dsp:cNvPr id="0" name=""/>
        <dsp:cNvSpPr/>
      </dsp:nvSpPr>
      <dsp:spPr>
        <a:xfrm>
          <a:off x="0" y="162299"/>
          <a:ext cx="17145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Прекращают выходку, когда решат сами</a:t>
          </a:r>
          <a:endParaRPr lang="ru-RU" sz="1900" kern="1200" dirty="0"/>
        </a:p>
      </dsp:txBody>
      <dsp:txXfrm>
        <a:off x="66196" y="228495"/>
        <a:ext cx="1582120" cy="122363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2C3D8-1968-4075-9002-80E108099385}">
      <dsp:nvSpPr>
        <dsp:cNvPr id="0" name=""/>
        <dsp:cNvSpPr/>
      </dsp:nvSpPr>
      <dsp:spPr>
        <a:xfrm>
          <a:off x="0" y="357189"/>
          <a:ext cx="2143108" cy="9348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Профессиональная беспомощность грусть, печаль</a:t>
          </a:r>
          <a:endParaRPr lang="ru-RU" sz="1700" kern="1200" dirty="0"/>
        </a:p>
      </dsp:txBody>
      <dsp:txXfrm>
        <a:off x="45635" y="402824"/>
        <a:ext cx="2051838" cy="8435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373C0-374B-481C-86A1-84444C920DCC}">
      <dsp:nvSpPr>
        <dsp:cNvPr id="0" name=""/>
        <dsp:cNvSpPr/>
      </dsp:nvSpPr>
      <dsp:spPr>
        <a:xfrm>
          <a:off x="0" y="72776"/>
          <a:ext cx="1857388" cy="1558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Направить ребенка к специалисту, оставить в покое</a:t>
          </a:r>
          <a:endParaRPr lang="ru-RU" sz="1800" kern="1200" dirty="0"/>
        </a:p>
      </dsp:txBody>
      <dsp:txXfrm>
        <a:off x="76077" y="148853"/>
        <a:ext cx="1705234" cy="140628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4E2DF-EB3D-4801-BA83-6B7447B7F093}">
      <dsp:nvSpPr>
        <dsp:cNvPr id="0" name=""/>
        <dsp:cNvSpPr/>
      </dsp:nvSpPr>
      <dsp:spPr>
        <a:xfrm>
          <a:off x="0" y="42856"/>
          <a:ext cx="1857388" cy="185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Попадают в зависимость от учителя, продолжают ничего не делать</a:t>
          </a:r>
          <a:endParaRPr lang="ru-RU" sz="1800" kern="1200" dirty="0"/>
        </a:p>
      </dsp:txBody>
      <dsp:txXfrm>
        <a:off x="90470" y="133326"/>
        <a:ext cx="1676448" cy="1672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A00BC-7D22-477E-9A2A-BFADB0E4F46A}">
      <dsp:nvSpPr>
        <dsp:cNvPr id="0" name=""/>
        <dsp:cNvSpPr/>
      </dsp:nvSpPr>
      <dsp:spPr>
        <a:xfrm>
          <a:off x="0" y="415468"/>
          <a:ext cx="178595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Раздражение возмущение</a:t>
          </a:r>
          <a:endParaRPr lang="ru-RU" sz="2000" kern="1200" dirty="0"/>
        </a:p>
      </dsp:txBody>
      <dsp:txXfrm>
        <a:off x="38838" y="454306"/>
        <a:ext cx="1708274" cy="717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A4348-67ED-4632-9407-88FBD9161571}">
      <dsp:nvSpPr>
        <dsp:cNvPr id="0" name=""/>
        <dsp:cNvSpPr/>
      </dsp:nvSpPr>
      <dsp:spPr>
        <a:xfrm>
          <a:off x="0" y="72776"/>
          <a:ext cx="1714512" cy="1558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Сделать замечание, выговор, произнести угрозу</a:t>
          </a:r>
          <a:endParaRPr lang="ru-RU" sz="1800" kern="1200" dirty="0"/>
        </a:p>
      </dsp:txBody>
      <dsp:txXfrm>
        <a:off x="76077" y="148853"/>
        <a:ext cx="1562358" cy="1406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F43EB-D233-4C07-A925-A299BD7130DC}">
      <dsp:nvSpPr>
        <dsp:cNvPr id="0" name=""/>
        <dsp:cNvSpPr/>
      </dsp:nvSpPr>
      <dsp:spPr>
        <a:xfrm>
          <a:off x="0" y="241074"/>
          <a:ext cx="1643074" cy="1044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Временно прекращают выходку</a:t>
          </a:r>
          <a:endParaRPr lang="ru-RU" sz="1900" kern="1200" dirty="0"/>
        </a:p>
      </dsp:txBody>
      <dsp:txXfrm>
        <a:off x="51003" y="292077"/>
        <a:ext cx="1541068" cy="942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1894C-486A-4512-9B9F-448EA72600FF}">
      <dsp:nvSpPr>
        <dsp:cNvPr id="0" name=""/>
        <dsp:cNvSpPr/>
      </dsp:nvSpPr>
      <dsp:spPr>
        <a:xfrm>
          <a:off x="0" y="19389"/>
          <a:ext cx="1785950" cy="1284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Гнев, негодование, может быть, страх</a:t>
          </a:r>
          <a:endParaRPr lang="ru-RU" sz="1800" kern="1200" dirty="0"/>
        </a:p>
      </dsp:txBody>
      <dsp:txXfrm>
        <a:off x="62712" y="82101"/>
        <a:ext cx="1660526" cy="1159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E8C21-88E2-4BF8-B8E1-E73BB700978C}">
      <dsp:nvSpPr>
        <dsp:cNvPr id="0" name=""/>
        <dsp:cNvSpPr/>
      </dsp:nvSpPr>
      <dsp:spPr>
        <a:xfrm>
          <a:off x="0" y="17046"/>
          <a:ext cx="1785950" cy="1911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Желание прекратить выходку с помощью физического действия</a:t>
          </a:r>
          <a:endParaRPr lang="ru-RU" sz="1900" kern="1200" dirty="0"/>
        </a:p>
      </dsp:txBody>
      <dsp:txXfrm>
        <a:off x="87183" y="104229"/>
        <a:ext cx="1611584" cy="17374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6EE03-AF00-4BF8-83F1-1CE1B6BAED62}">
      <dsp:nvSpPr>
        <dsp:cNvPr id="0" name=""/>
        <dsp:cNvSpPr/>
      </dsp:nvSpPr>
      <dsp:spPr>
        <a:xfrm>
          <a:off x="0" y="0"/>
          <a:ext cx="1714512" cy="1356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Прекращают выходку, когда решат сами</a:t>
          </a:r>
          <a:endParaRPr lang="ru-RU" sz="1900" kern="1200" dirty="0"/>
        </a:p>
      </dsp:txBody>
      <dsp:txXfrm>
        <a:off x="66196" y="66196"/>
        <a:ext cx="1582120" cy="122363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2C483-357D-42F7-917A-E06145FB8B0B}">
      <dsp:nvSpPr>
        <dsp:cNvPr id="0" name=""/>
        <dsp:cNvSpPr/>
      </dsp:nvSpPr>
      <dsp:spPr>
        <a:xfrm>
          <a:off x="0" y="19389"/>
          <a:ext cx="1714512" cy="1284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Обида, боль в дополнение к негодованию и страху</a:t>
          </a:r>
          <a:endParaRPr lang="ru-RU" sz="1800" kern="1200" dirty="0"/>
        </a:p>
      </dsp:txBody>
      <dsp:txXfrm>
        <a:off x="62712" y="82101"/>
        <a:ext cx="1589088" cy="1159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A30E4-5B00-41A0-87A5-C00B2A5A62D7}">
      <dsp:nvSpPr>
        <dsp:cNvPr id="0" name=""/>
        <dsp:cNvSpPr/>
      </dsp:nvSpPr>
      <dsp:spPr>
        <a:xfrm>
          <a:off x="0" y="0"/>
          <a:ext cx="1643074" cy="15584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Немедленно ответить силой или уйти от ситуации</a:t>
          </a:r>
          <a:endParaRPr lang="ru-RU" sz="1800" kern="1200" dirty="0"/>
        </a:p>
      </dsp:txBody>
      <dsp:txXfrm>
        <a:off x="76077" y="76077"/>
        <a:ext cx="1490920" cy="1406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24966C-77C2-434F-A03B-7151DDA61B13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786B9D-AEA3-4A35-B8B9-8ABE8C1618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diagramColors" Target="../diagrams/colors4.xml"/><Relationship Id="rId18" Type="http://schemas.openxmlformats.org/officeDocument/2006/relationships/diagramData" Target="../diagrams/data6.xml"/><Relationship Id="rId26" Type="http://schemas.openxmlformats.org/officeDocument/2006/relationships/diagramData" Target="../diagrams/data8.xml"/><Relationship Id="rId39" Type="http://schemas.openxmlformats.org/officeDocument/2006/relationships/diagramLayout" Target="../diagrams/layout11.xml"/><Relationship Id="rId21" Type="http://schemas.openxmlformats.org/officeDocument/2006/relationships/diagramColors" Target="../diagrams/colors6.xml"/><Relationship Id="rId34" Type="http://schemas.openxmlformats.org/officeDocument/2006/relationships/diagramData" Target="../diagrams/data10.xml"/><Relationship Id="rId42" Type="http://schemas.openxmlformats.org/officeDocument/2006/relationships/diagramData" Target="../diagrams/data12.xml"/><Relationship Id="rId47" Type="http://schemas.openxmlformats.org/officeDocument/2006/relationships/diagramLayout" Target="../diagrams/layout13.xml"/><Relationship Id="rId50" Type="http://schemas.microsoft.com/office/2007/relationships/diagramDrawing" Target="../diagrams/drawing6.xml"/><Relationship Id="rId55" Type="http://schemas.microsoft.com/office/2007/relationships/diagramDrawing" Target="../diagrams/drawing3.xml"/><Relationship Id="rId63" Type="http://schemas.microsoft.com/office/2007/relationships/diagramDrawing" Target="../diagrams/drawing1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6" Type="http://schemas.openxmlformats.org/officeDocument/2006/relationships/diagramQuickStyle" Target="../diagrams/quickStyle5.xml"/><Relationship Id="rId20" Type="http://schemas.openxmlformats.org/officeDocument/2006/relationships/diagramQuickStyle" Target="../diagrams/quickStyle6.xml"/><Relationship Id="rId29" Type="http://schemas.openxmlformats.org/officeDocument/2006/relationships/diagramColors" Target="../diagrams/colors8.xml"/><Relationship Id="rId41" Type="http://schemas.openxmlformats.org/officeDocument/2006/relationships/diagramColors" Target="../diagrams/colors11.xml"/><Relationship Id="rId54" Type="http://schemas.microsoft.com/office/2007/relationships/diagramDrawing" Target="../diagrams/drawing2.xml"/><Relationship Id="rId62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openxmlformats.org/officeDocument/2006/relationships/diagramLayout" Target="../diagrams/layout4.xml"/><Relationship Id="rId24" Type="http://schemas.openxmlformats.org/officeDocument/2006/relationships/diagramQuickStyle" Target="../diagrams/quickStyle7.xml"/><Relationship Id="rId32" Type="http://schemas.openxmlformats.org/officeDocument/2006/relationships/diagramQuickStyle" Target="../diagrams/quickStyle9.xml"/><Relationship Id="rId37" Type="http://schemas.openxmlformats.org/officeDocument/2006/relationships/diagramColors" Target="../diagrams/colors10.xml"/><Relationship Id="rId40" Type="http://schemas.openxmlformats.org/officeDocument/2006/relationships/diagramQuickStyle" Target="../diagrams/quickStyle11.xml"/><Relationship Id="rId45" Type="http://schemas.openxmlformats.org/officeDocument/2006/relationships/diagramColors" Target="../diagrams/colors12.xml"/><Relationship Id="rId53" Type="http://schemas.microsoft.com/office/2007/relationships/diagramDrawing" Target="../diagrams/drawing9.xml"/><Relationship Id="rId5" Type="http://schemas.openxmlformats.org/officeDocument/2006/relationships/diagramColors" Target="../diagrams/colors2.xml"/><Relationship Id="rId15" Type="http://schemas.openxmlformats.org/officeDocument/2006/relationships/diagramLayout" Target="../diagrams/layout5.xml"/><Relationship Id="rId23" Type="http://schemas.openxmlformats.org/officeDocument/2006/relationships/diagramLayout" Target="../diagrams/layout7.xml"/><Relationship Id="rId28" Type="http://schemas.openxmlformats.org/officeDocument/2006/relationships/diagramQuickStyle" Target="../diagrams/quickStyle8.xml"/><Relationship Id="rId36" Type="http://schemas.openxmlformats.org/officeDocument/2006/relationships/diagramQuickStyle" Target="../diagrams/quickStyle10.xml"/><Relationship Id="rId49" Type="http://schemas.openxmlformats.org/officeDocument/2006/relationships/diagramColors" Target="../diagrams/colors13.xml"/><Relationship Id="rId61" Type="http://schemas.microsoft.com/office/2007/relationships/diagramDrawing" Target="../diagrams/drawing13.xml"/><Relationship Id="rId10" Type="http://schemas.openxmlformats.org/officeDocument/2006/relationships/diagramData" Target="../diagrams/data4.xml"/><Relationship Id="rId19" Type="http://schemas.openxmlformats.org/officeDocument/2006/relationships/diagramLayout" Target="../diagrams/layout6.xml"/><Relationship Id="rId31" Type="http://schemas.openxmlformats.org/officeDocument/2006/relationships/diagramLayout" Target="../diagrams/layout9.xml"/><Relationship Id="rId44" Type="http://schemas.openxmlformats.org/officeDocument/2006/relationships/diagramQuickStyle" Target="../diagrams/quickStyle12.xml"/><Relationship Id="rId52" Type="http://schemas.microsoft.com/office/2007/relationships/diagramDrawing" Target="../diagrams/drawing4.xml"/><Relationship Id="rId65" Type="http://schemas.microsoft.com/office/2007/relationships/diagramDrawing" Target="../diagrams/drawing10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Relationship Id="rId14" Type="http://schemas.openxmlformats.org/officeDocument/2006/relationships/diagramData" Target="../diagrams/data5.xml"/><Relationship Id="rId22" Type="http://schemas.openxmlformats.org/officeDocument/2006/relationships/diagramData" Target="../diagrams/data7.xml"/><Relationship Id="rId27" Type="http://schemas.openxmlformats.org/officeDocument/2006/relationships/diagramLayout" Target="../diagrams/layout8.xml"/><Relationship Id="rId30" Type="http://schemas.openxmlformats.org/officeDocument/2006/relationships/diagramData" Target="../diagrams/data9.xml"/><Relationship Id="rId35" Type="http://schemas.openxmlformats.org/officeDocument/2006/relationships/diagramLayout" Target="../diagrams/layout10.xml"/><Relationship Id="rId43" Type="http://schemas.openxmlformats.org/officeDocument/2006/relationships/diagramLayout" Target="../diagrams/layout12.xml"/><Relationship Id="rId48" Type="http://schemas.openxmlformats.org/officeDocument/2006/relationships/diagramQuickStyle" Target="../diagrams/quickStyle13.xml"/><Relationship Id="rId56" Type="http://schemas.microsoft.com/office/2007/relationships/diagramDrawing" Target="../diagrams/drawing8.xml"/><Relationship Id="rId64" Type="http://schemas.microsoft.com/office/2007/relationships/diagramDrawing" Target="../diagrams/drawing11.xml"/><Relationship Id="rId8" Type="http://schemas.openxmlformats.org/officeDocument/2006/relationships/diagramQuickStyle" Target="../diagrams/quickStyle3.xml"/><Relationship Id="rId51" Type="http://schemas.microsoft.com/office/2007/relationships/diagramDrawing" Target="../diagrams/drawing5.xml"/><Relationship Id="rId3" Type="http://schemas.openxmlformats.org/officeDocument/2006/relationships/diagramLayout" Target="../diagrams/layout2.xml"/><Relationship Id="rId12" Type="http://schemas.openxmlformats.org/officeDocument/2006/relationships/diagramQuickStyle" Target="../diagrams/quickStyle4.xml"/><Relationship Id="rId17" Type="http://schemas.openxmlformats.org/officeDocument/2006/relationships/diagramColors" Target="../diagrams/colors5.xml"/><Relationship Id="rId25" Type="http://schemas.openxmlformats.org/officeDocument/2006/relationships/diagramColors" Target="../diagrams/colors7.xml"/><Relationship Id="rId33" Type="http://schemas.openxmlformats.org/officeDocument/2006/relationships/diagramColors" Target="../diagrams/colors9.xml"/><Relationship Id="rId38" Type="http://schemas.openxmlformats.org/officeDocument/2006/relationships/diagramData" Target="../diagrams/data11.xml"/><Relationship Id="rId46" Type="http://schemas.openxmlformats.org/officeDocument/2006/relationships/diagramData" Target="../diagrams/data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253442" cy="220027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Пятиклассник: роль учителя в формировании социально-благополучного ученика.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929198"/>
            <a:ext cx="6400800" cy="92391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Составитель :  Гущина В.Н.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Наиболее высокие показатели тревожности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3797349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1026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Причины плохого поведения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642910" y="1428736"/>
          <a:ext cx="785818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18" y="357164"/>
          <a:ext cx="8644000" cy="61770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57324"/>
                <a:gridCol w="1714512"/>
                <a:gridCol w="1785950"/>
                <a:gridCol w="1857388"/>
                <a:gridCol w="1928826"/>
              </a:tblGrid>
              <a:tr h="8917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внимание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избегание</a:t>
                      </a:r>
                      <a:endParaRPr lang="ru-RU" dirty="0"/>
                    </a:p>
                  </a:txBody>
                  <a:tcPr/>
                </a:tc>
              </a:tr>
              <a:tr h="1608564"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Эмоции учителя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8595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Реакции Учителя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907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Реакции</a:t>
                      </a:r>
                      <a:r>
                        <a:rPr lang="ru-RU" baseline="0" dirty="0" smtClean="0"/>
                        <a:t> ученика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Схема 28"/>
          <p:cNvGraphicFramePr/>
          <p:nvPr/>
        </p:nvGraphicFramePr>
        <p:xfrm>
          <a:off x="1571604" y="1357298"/>
          <a:ext cx="178595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0" name="Схема 29"/>
          <p:cNvGraphicFramePr/>
          <p:nvPr/>
        </p:nvGraphicFramePr>
        <p:xfrm>
          <a:off x="1643042" y="3000372"/>
          <a:ext cx="1714512" cy="163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31" name="Схема 30"/>
          <p:cNvGraphicFramePr/>
          <p:nvPr/>
        </p:nvGraphicFramePr>
        <p:xfrm>
          <a:off x="1643042" y="4857760"/>
          <a:ext cx="1643074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32" name="Схема 31"/>
          <p:cNvGraphicFramePr/>
          <p:nvPr/>
        </p:nvGraphicFramePr>
        <p:xfrm>
          <a:off x="3357554" y="1500174"/>
          <a:ext cx="178595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33" name="Схема 32"/>
          <p:cNvGraphicFramePr/>
          <p:nvPr/>
        </p:nvGraphicFramePr>
        <p:xfrm>
          <a:off x="3357554" y="2786058"/>
          <a:ext cx="178595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34" name="Схема 33"/>
          <p:cNvGraphicFramePr/>
          <p:nvPr/>
        </p:nvGraphicFramePr>
        <p:xfrm>
          <a:off x="3428992" y="5000636"/>
          <a:ext cx="1714512" cy="1466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5" name="Схема 34"/>
          <p:cNvGraphicFramePr/>
          <p:nvPr/>
        </p:nvGraphicFramePr>
        <p:xfrm>
          <a:off x="5143504" y="1500174"/>
          <a:ext cx="1714512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6" r:lo="rId27" r:qs="rId28" r:cs="rId29"/>
          </a:graphicData>
        </a:graphic>
      </p:graphicFrame>
      <p:graphicFrame>
        <p:nvGraphicFramePr>
          <p:cNvPr id="36" name="Схема 35"/>
          <p:cNvGraphicFramePr/>
          <p:nvPr/>
        </p:nvGraphicFramePr>
        <p:xfrm>
          <a:off x="5214942" y="3000372"/>
          <a:ext cx="1643074" cy="163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0" r:lo="rId31" r:qs="rId32" r:cs="rId33"/>
          </a:graphicData>
        </a:graphic>
      </p:graphicFrame>
      <p:graphicFrame>
        <p:nvGraphicFramePr>
          <p:cNvPr id="37" name="Схема 36"/>
          <p:cNvGraphicFramePr/>
          <p:nvPr/>
        </p:nvGraphicFramePr>
        <p:xfrm>
          <a:off x="5143504" y="4857760"/>
          <a:ext cx="1714512" cy="1680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4" r:lo="rId35" r:qs="rId36" r:cs="rId37"/>
          </a:graphicData>
        </a:graphic>
      </p:graphicFrame>
      <p:graphicFrame>
        <p:nvGraphicFramePr>
          <p:cNvPr id="39" name="Схема 38"/>
          <p:cNvGraphicFramePr/>
          <p:nvPr/>
        </p:nvGraphicFramePr>
        <p:xfrm>
          <a:off x="6786578" y="1357298"/>
          <a:ext cx="2143108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graphicFrame>
        <p:nvGraphicFramePr>
          <p:cNvPr id="40" name="Схема 39"/>
          <p:cNvGraphicFramePr/>
          <p:nvPr/>
        </p:nvGraphicFramePr>
        <p:xfrm>
          <a:off x="7000892" y="2928934"/>
          <a:ext cx="1857388" cy="163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41" name="Схема 40"/>
          <p:cNvGraphicFramePr/>
          <p:nvPr/>
        </p:nvGraphicFramePr>
        <p:xfrm>
          <a:off x="7000892" y="4643446"/>
          <a:ext cx="1857388" cy="193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6" r:lo="rId47" r:qs="rId48" r:cs="rId49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AsOne/>
      </p:bldGraphic>
      <p:bldGraphic spid="30" grpId="0">
        <p:bldAsOne/>
      </p:bldGraphic>
      <p:bldGraphic spid="31" grpId="0">
        <p:bldAsOne/>
      </p:bldGraphic>
      <p:bldGraphic spid="32" grpId="0">
        <p:bldAsOne/>
      </p:bldGraphic>
      <p:bldGraphic spid="33" grpId="0">
        <p:bldAsOne/>
      </p:bldGraphic>
      <p:bldGraphic spid="34" grpId="0">
        <p:bldAsOne/>
      </p:bldGraphic>
      <p:bldGraphic spid="35" grpId="0">
        <p:bldAsOne/>
      </p:bldGraphic>
      <p:bldGraphic spid="36" grpId="0">
        <p:bldAsOne/>
      </p:bldGraphic>
      <p:bldGraphic spid="37" grpId="0">
        <p:bldAsOne/>
      </p:bldGraphic>
      <p:bldGraphic spid="39" grpId="0">
        <p:bldAsOne/>
      </p:bldGraphic>
      <p:bldGraphic spid="40" grpId="0">
        <p:bldAsOne/>
      </p:bldGraphic>
      <p:bldGraphic spid="4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8429684" cy="5508326"/>
        </p:xfrm>
        <a:graphic>
          <a:graphicData uri="http://schemas.openxmlformats.org/drawingml/2006/table">
            <a:tbl>
              <a:tblPr firstRow="1">
                <a:tableStyleId>{D113A9D2-9D6B-4929-AA2D-F23B5EE8CBE7}</a:tableStyleId>
              </a:tblPr>
              <a:tblGrid>
                <a:gridCol w="1416854"/>
                <a:gridCol w="1771067"/>
                <a:gridCol w="1841910"/>
                <a:gridCol w="1558539"/>
                <a:gridCol w="1841314"/>
              </a:tblGrid>
              <a:tr h="6429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/>
                        </a:rPr>
                        <a:t>внимание</a:t>
                      </a:r>
                      <a:endParaRPr lang="ru-RU" sz="2400" b="1" i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власть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месть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Избегание неудачи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4320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Социальные причины поведения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Эмоциональная холодность родителей, внимание уделяется «плохому», а не хорошему поведению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Мода на «сильную личность» (индивидуальная реализация), отсутствие конструктивного подчинения в окружении ребенка</a:t>
                      </a:r>
                      <a:endParaRPr lang="ru-RU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Рост насилия в обществе, применение взрослыми санкций, угроз,</a:t>
                      </a:r>
                      <a:r>
                        <a:rPr lang="ru-RU" sz="1600" baseline="0" dirty="0" smtClean="0"/>
                        <a:t> шантажа</a:t>
                      </a:r>
                      <a:endParaRPr lang="ru-RU" sz="1600" dirty="0" smtClean="0"/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Слишком высокие требования родителей и учителей. Стиль «красного карандаша» упор на соревнование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156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Сильные стороны поведения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Потребность в контакте с учителем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Смелость, лидерские способности, независимость мышления, сопротивление влияниям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Способность защищать себя от боли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Повышенная требовательность к себе у перфекционис-тов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Реакции, усиливающие напряженность ситуации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повышаем голос,  произносим фразу типа: «Учитель здесь пока еще я»,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оставляем последнее слово за собой,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используем такие позы и жесты, которые «давят»: сжатые челюсти и сцепленные руки, разговор «сквозь зубы»,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разговариваем с сарказмом,  даем оценку характеру ученика,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действуем с превосходством,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втягиваем в конфликт других людей, непричастных к нему,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настаиваем на своей правоте,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читаем морали,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ставим учеников в угол, выгоняем из класса,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оправдываемся, защищаемся или «даем взятку»,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формулируем обобщения типа: «Вы все одинаковы»,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изображаем негодование,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придираемся, изводим кого-то придирками,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передразниваем учеников,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сравниваем одного ученика с другим, 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командуем, требуем, давим,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поощряем ученика, фактически награждая его за «плохое» поведение.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профилактики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29288"/>
          </a:xfrm>
        </p:spPr>
        <p:txBody>
          <a:bodyPr>
            <a:normAutofit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Демонстративного поведения</a:t>
            </a:r>
          </a:p>
          <a:p>
            <a:pPr marL="1097280" lvl="2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Больше внимания уделять хорошему поведению. </a:t>
            </a:r>
          </a:p>
          <a:p>
            <a:pPr marL="1097280" lvl="2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Учить учеников просить внимания, когда они в этом очень нуждаются.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Властного поведения</a:t>
            </a:r>
          </a:p>
          <a:p>
            <a:pPr marL="1154430" lvl="2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Уход от конфронтации и снижение напряженности.</a:t>
            </a:r>
          </a:p>
          <a:p>
            <a:pPr marL="1154430" lvl="2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Передача ученику части своей организаторской власти.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Мстительного поведения</a:t>
            </a:r>
          </a:p>
          <a:p>
            <a:pPr marL="1154430" lvl="2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Уход от конфронтации и снижение напряженности.</a:t>
            </a:r>
          </a:p>
          <a:p>
            <a:pPr marL="1154430" lvl="2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Передача ученику части своей организаторской власти.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Поведения, направленного на избегание неудачи</a:t>
            </a:r>
          </a:p>
          <a:p>
            <a:pPr marL="1154430" lvl="2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Помочь ученику сменить установку «Я не могу» на «Я могу». </a:t>
            </a:r>
          </a:p>
          <a:p>
            <a:pPr marL="1154430" lvl="2" indent="-51435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Помочь в преодолении социальной изоляции путем включения ученика в отношения с другими людьми.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716</TotalTime>
  <Words>467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Пятиклассник: роль учителя в формировании социально-благополучного ученика.</vt:lpstr>
      <vt:lpstr>Наиболее высокие показатели тревожности</vt:lpstr>
      <vt:lpstr> Причины плохого поведения</vt:lpstr>
      <vt:lpstr>Слайд 4</vt:lpstr>
      <vt:lpstr>Слайд 5</vt:lpstr>
      <vt:lpstr>Реакции, усиливающие напряженность ситуации</vt:lpstr>
      <vt:lpstr>Принципы профилактики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И ПРОБЛЕМЫ  ДИСЦИПЛИНЫ</dc:title>
  <dc:creator>Светлана</dc:creator>
  <cp:lastModifiedBy>Учитель</cp:lastModifiedBy>
  <cp:revision>71</cp:revision>
  <dcterms:created xsi:type="dcterms:W3CDTF">2013-03-24T09:02:42Z</dcterms:created>
  <dcterms:modified xsi:type="dcterms:W3CDTF">2015-12-16T08:48:16Z</dcterms:modified>
</cp:coreProperties>
</file>