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79341-CA82-4394-B31A-23C17AE73B7C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0DD1A-2AEF-4558-97B6-A235B8050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79341-CA82-4394-B31A-23C17AE73B7C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0DD1A-2AEF-4558-97B6-A235B8050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79341-CA82-4394-B31A-23C17AE73B7C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0DD1A-2AEF-4558-97B6-A235B8050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79341-CA82-4394-B31A-23C17AE73B7C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0DD1A-2AEF-4558-97B6-A235B8050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79341-CA82-4394-B31A-23C17AE73B7C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0DD1A-2AEF-4558-97B6-A235B8050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79341-CA82-4394-B31A-23C17AE73B7C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0DD1A-2AEF-4558-97B6-A235B8050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79341-CA82-4394-B31A-23C17AE73B7C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0DD1A-2AEF-4558-97B6-A235B8050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79341-CA82-4394-B31A-23C17AE73B7C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0DD1A-2AEF-4558-97B6-A235B8050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79341-CA82-4394-B31A-23C17AE73B7C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0DD1A-2AEF-4558-97B6-A235B8050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79341-CA82-4394-B31A-23C17AE73B7C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0DD1A-2AEF-4558-97B6-A235B8050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A79341-CA82-4394-B31A-23C17AE73B7C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C0DD1A-2AEF-4558-97B6-A235B8050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A79341-CA82-4394-B31A-23C17AE73B7C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3C0DD1A-2AEF-4558-97B6-A235B8050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357453"/>
          </a:xfrm>
        </p:spPr>
        <p:txBody>
          <a:bodyPr/>
          <a:lstStyle/>
          <a:p>
            <a:r>
              <a:rPr lang="ru-RU" b="1" dirty="0"/>
              <a:t>Безопасный Интернет для детей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4572008"/>
            <a:ext cx="3994214" cy="135732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Подготовила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педагог-психолог 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Кувалдина</a:t>
            </a:r>
            <a:r>
              <a:rPr lang="ru-RU" dirty="0" smtClean="0">
                <a:solidFill>
                  <a:srgbClr val="FF0000"/>
                </a:solidFill>
              </a:rPr>
              <a:t> И.А.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Физика\Рабочий стол\iпппп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857628"/>
            <a:ext cx="2857520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Интернет – это мир интересных и полезных возможностей, но в то же время это источник угроз, особенно для ребенка. Агрессия, преследования, мошенничество, психологическое давление, встречи с </a:t>
            </a:r>
            <a:r>
              <a:rPr lang="ru-RU" b="1" dirty="0" err="1" smtClean="0"/>
              <a:t>онлайн</a:t>
            </a:r>
            <a:r>
              <a:rPr lang="ru-RU" b="1" dirty="0" smtClean="0"/>
              <a:t> незнакомцами – это лишь некоторый перечень угроз, которые поджидают ребенка в глобальной сети каждый день. Как же оградить от них ребенка?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929330"/>
            <a:ext cx="8183880" cy="10571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Самый главный совет для родителей – будьте в курсе деятельности ребенка.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Говорите с ним об Интернете: спрашивайте, что он сегодня делал, с кем познакомился, что интересного узнал. Старайтесь регулярно просматривать ресурсы, которые посещает Ваш ребенок, и проверяйте список его контактов, чтобы убедиться, что он знает всех, с кем общается. Попросите ребенка сообщать Вам или близким людям о любых угрозах или тревогах, связанных с Интернет, и не ругайте за неприятные случаи, иначе он все будет скрывать.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          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Второе важное правило – станьте проводником ребенка в Интернет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То, чему не научите ребенка Вы, научат другие или ребенок сам научится, не подозревая об угрозах. Поэтому Вам следует хорошо разбираться в Интернет и помогать ребенку его осваивать. Научите ребенка правильно искать нужную информацию, сформируйте список полезных, интересных, безопасных для детей ресурсов и посоветуйте правильно их использовать. С самого начала объясните ребенку, почему ни в коем случае не стоит выдавать данные о себе и своей семье, публиковать фотографии, где изображен сам ребенок, семья, школа и прочие данные.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Научите вашего ребенка уважению и этикету в Интернете.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 статистике, более 80% российских детей имеют профиль в социальных сетях, а 23% сталкиваются в Сети с агрессией и унижением. Попросите ребенка его не провоцировать конфликтные ситуации и относиться к другим так же, как он хотел бы, чтобы относились к нему самому. Объясните, что ни при каких обстоятельствах не стоит размещать провокационный материал и не распространять по чьей-либо просьбе информационные и агрессивно-настроенные сообщения. Информация, выложенная в Интернет – доступна всем и может быть использована в любых, в том числе, мошеннических целях.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41854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Всегда помните старую поговорку «предупрежден – значит вооружен». </a:t>
            </a:r>
            <a:r>
              <a:rPr lang="ru-RU" sz="2000" dirty="0" smtClean="0"/>
              <a:t>Расскажите ребенку, что в Интернете встречаются и «хорошие», и «плохие» люди. Объясните, почему не стоит добавлять «в друзья» незнакомых людей - они могут быть не теми, за кого себя выдают. Предупредите ребенка, чтобы он ни в коем случае не соглашался на «живые» встречи с </a:t>
            </a:r>
            <a:r>
              <a:rPr lang="ru-RU" sz="2000" dirty="0" err="1" smtClean="0"/>
              <a:t>Интернет-незнакомцами</a:t>
            </a:r>
            <a:r>
              <a:rPr lang="ru-RU" sz="2000" dirty="0" smtClean="0"/>
              <a:t>, прежде чем не поставит в курс вас или близких родственников. Посоветуйте ему общаться в Интернете с теми, с кем он лично знаком. Предостерегите от скачивания платной информации, особенно через </a:t>
            </a:r>
            <a:r>
              <a:rPr lang="ru-RU" sz="2000" dirty="0" err="1" smtClean="0"/>
              <a:t>sms</a:t>
            </a:r>
            <a:r>
              <a:rPr lang="ru-RU" sz="2000" dirty="0" smtClean="0"/>
              <a:t>. Объясните, почему не стоит обращать внимания на яркие баннеры с сообщениями о выигрышах или призах. Выдайте ему инструкцию по правильному поведению в глобальной паутине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98912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/>
              <a:t>Правила полезного и безопасного Интернета для родителей</a:t>
            </a:r>
            <a:endParaRPr lang="ru-RU" dirty="0" smtClean="0"/>
          </a:p>
          <a:p>
            <a:r>
              <a:rPr lang="ru-RU" dirty="0" smtClean="0"/>
              <a:t>• Установите на компьютер специальные антивирусные программы и настройки безопасности, которые помогут блокировать негативный </a:t>
            </a:r>
            <a:r>
              <a:rPr lang="ru-RU" dirty="0" err="1" smtClean="0"/>
              <a:t>контент</a:t>
            </a:r>
            <a:r>
              <a:rPr lang="ru-RU" dirty="0" smtClean="0"/>
              <a:t>. </a:t>
            </a:r>
          </a:p>
          <a:p>
            <a:r>
              <a:rPr lang="ru-RU" dirty="0" smtClean="0"/>
              <a:t>• Доверительные отношения с ребенком позволят вам быть в курсе, с какой информацией он сталкивается в Сети</a:t>
            </a:r>
          </a:p>
          <a:p>
            <a:r>
              <a:rPr lang="ru-RU" dirty="0" smtClean="0"/>
              <a:t>• Объясните детям, что необходимо проверять информацию, полученную в Интернете, а при общении с другими пользователями быть дружелюбными.</a:t>
            </a:r>
          </a:p>
          <a:p>
            <a:r>
              <a:rPr lang="ru-RU" dirty="0" smtClean="0"/>
              <a:t>• Научите детей правильно реагировать на обидные слова или действия в Интернете: не стоит общаться с агрессивно настроенными пользователями. Убедитесь, что оскорбления из Сети не перешли в реальную жизнь ребенка.</a:t>
            </a:r>
          </a:p>
          <a:p>
            <a:r>
              <a:rPr lang="ru-RU" dirty="0" smtClean="0"/>
              <a:t>• Расскажите ребенку об опасности встречи с незнакомыми людьми, с которыми он может познакомиться в Интернете: на встречу в реальной жизни обязательно нужно взять с собой взрослых.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• Никогда не открывайте вложения, присланные с подозрительных и неизвестных вам адресов - научите этому ребенка!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• Объясните ребенку, что нельзя разглашать в Интернете информацию личного характера: имя, адрес, телефон и т.п.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• Проинформируйте ребенка о самых распространенных методах мошенничества в сети.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• Убедитесь в безопасности сайта, на котором вы или ваш ребенок планируете совершить покупку. Не оставляйте в свободном доступе для ребенка банковские карты и платежные данные для самостоятельного совершения покупок. </a:t>
            </a:r>
          </a:p>
          <a:p>
            <a:r>
              <a:rPr lang="ru-RU" dirty="0" smtClean="0"/>
              <a:t>• Используйте на своем компьютере только лицензионные программы и данные, полученные из надежных источников.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071942"/>
            <a:ext cx="8183880" cy="107157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Спасибо за внимание.</a:t>
            </a:r>
            <a:endParaRPr lang="ru-RU" dirty="0"/>
          </a:p>
        </p:txBody>
      </p:sp>
      <p:pic>
        <p:nvPicPr>
          <p:cNvPr id="2051" name="Picture 3" descr="C:\Documents and Settings\Физика\Рабочий стол\iCAHBOYV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571481"/>
            <a:ext cx="2571768" cy="2143139"/>
          </a:xfrm>
          <a:prstGeom prst="rect">
            <a:avLst/>
          </a:prstGeom>
          <a:noFill/>
        </p:spPr>
      </p:pic>
      <p:pic>
        <p:nvPicPr>
          <p:cNvPr id="8" name="Picture 2" descr="C:\Documents and Settings\Физика\Рабочий стол\i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 flipH="1">
            <a:off x="928662" y="714356"/>
            <a:ext cx="3286148" cy="2277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55</TotalTime>
  <Words>449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Безопасный Интернет для детей</vt:lpstr>
      <vt:lpstr>Слайд 2</vt:lpstr>
      <vt:lpstr>Слайд 3</vt:lpstr>
      <vt:lpstr>Слайд 4</vt:lpstr>
      <vt:lpstr>Слайд 5</vt:lpstr>
      <vt:lpstr>Слайд 6</vt:lpstr>
      <vt:lpstr>Слайд 7</vt:lpstr>
      <vt:lpstr> Спасибо за внимание.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Безопасный Интернет для детей</dc:title>
  <dc:creator>Билл Гейтс</dc:creator>
  <cp:lastModifiedBy>Билл Гейтс</cp:lastModifiedBy>
  <cp:revision>7</cp:revision>
  <dcterms:created xsi:type="dcterms:W3CDTF">2015-12-16T05:53:32Z</dcterms:created>
  <dcterms:modified xsi:type="dcterms:W3CDTF">2015-12-16T09:30:31Z</dcterms:modified>
</cp:coreProperties>
</file>