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9" r:id="rId4"/>
    <p:sldId id="276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0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0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5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1830"/>
            <a:ext cx="4224550" cy="638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2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5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20</cp:revision>
  <dcterms:modified xsi:type="dcterms:W3CDTF">2013-06-02T14:31:27Z</dcterms:modified>
</cp:coreProperties>
</file>