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74" r:id="rId7"/>
    <p:sldId id="275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2" y="188640"/>
            <a:ext cx="4541864" cy="651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1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9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46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4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3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90488"/>
            <a:ext cx="4448175" cy="667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7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0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96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8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20</cp:revision>
  <dcterms:modified xsi:type="dcterms:W3CDTF">2013-06-02T14:29:24Z</dcterms:modified>
</cp:coreProperties>
</file>