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94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7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Бумажная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26</cp:revision>
  <dcterms:modified xsi:type="dcterms:W3CDTF">2013-06-02T14:26:21Z</dcterms:modified>
</cp:coreProperties>
</file>