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A2B9E0-5385-4E82-8437-F1F6CD0D6A7D}" type="datetimeFigureOut">
              <a:rPr lang="ru-RU" smtClean="0"/>
              <a:pPr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735EF6-262D-48EB-B648-F3B920747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Забытая  война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31698"/>
            <a:ext cx="504056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Презентацию к занятию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составила учитель начальных классов 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МАОУ СОШ №12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Полчанинова Светлана Леонидовна 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dl.ziza.es/upload/image/072008/22/fotosprimeraguerramundial_26/1gm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242099282-43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2664296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ics2.pokazuha.ru/p442/p/7/7575836u7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Факты и события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55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C000"/>
                </a:solidFill>
              </a:rPr>
              <a:t>На фронтах Первой мировой войны  кавалерийские войска были активной боевой единицей. Лошадей использовали не только в военных действиях, но и   для перевозки санитарных карет и для подвозки снаряжений </a:t>
            </a:r>
          </a:p>
          <a:p>
            <a:endParaRPr lang="ru-RU" dirty="0"/>
          </a:p>
        </p:txBody>
      </p:sp>
      <p:pic>
        <p:nvPicPr>
          <p:cNvPr id="4" name="Рисунок 3" descr="http://aleksandkosi.narod.ru/olderfiles/7/V_Galiccii_Kavaleri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Факты и события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5488" y="1700808"/>
            <a:ext cx="46085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В 1915 году немцы впервые применили химическое оружие под городом Ипр (Бельгия</a:t>
            </a:r>
            <a:r>
              <a:rPr lang="ru-RU" sz="2800" b="1" dirty="0" smtClean="0">
                <a:solidFill>
                  <a:srgbClr val="002060"/>
                </a:solidFill>
              </a:rPr>
              <a:t>). </a:t>
            </a:r>
            <a:r>
              <a:rPr lang="ru-RU" sz="2800" b="1" dirty="0" smtClean="0">
                <a:solidFill>
                  <a:srgbClr val="002060"/>
                </a:solidFill>
              </a:rPr>
              <a:t>Б</a:t>
            </a:r>
            <a:r>
              <a:rPr lang="ru-RU" sz="2800" b="1" dirty="0" smtClean="0">
                <a:solidFill>
                  <a:srgbClr val="002060"/>
                </a:solidFill>
              </a:rPr>
              <a:t>ыл </a:t>
            </a:r>
            <a:r>
              <a:rPr lang="ru-RU" sz="2800" b="1" dirty="0" smtClean="0">
                <a:solidFill>
                  <a:srgbClr val="002060"/>
                </a:solidFill>
              </a:rPr>
              <a:t>распылён хлор и  горчичный газ. Хотя у солдат были противогазы, погибло более  90тыс. чел.</a:t>
            </a:r>
          </a:p>
          <a:p>
            <a:endParaRPr lang="ru-RU" dirty="0"/>
          </a:p>
        </p:txBody>
      </p:sp>
      <p:pic>
        <p:nvPicPr>
          <p:cNvPr id="22532" name="Picture 4" descr="http://img204.imageshack.us/img204/699/02a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7525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Факты и события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В войне участвовало 38 государств.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ruvek.ru/media/photo/I_mirovaya/I-mirovaya_1_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904656" cy="3695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Первая мировая война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1914-1918г.г.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1 августа День памяти российских воинов, погибших в Первой мировой войне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http://storage1b.censor.net.ua/images/3/d/4/a/3d4a3d5a92ffedc436eea7638de0eb2e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77072"/>
            <a:ext cx="496855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Великая Отечественная война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1941-1945г.г.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www.gamer.ru/system/attached_images/images/000/364/767/normal/58762061_rodinamat_zovet.jpg?1304795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2808312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7332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9900"/>
                </a:solidFill>
              </a:rPr>
              <a:t>Вторая мировая война</a:t>
            </a:r>
            <a:endParaRPr lang="ru-RU" sz="4800" b="1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22 июня 1941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63691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9 мая 1945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Первая мировая война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www.booksite.ru/fulltext/1/001/010/001/254564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48883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60647"/>
          <a:ext cx="856895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9682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Когда началась война?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1914 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  <a:tr h="118857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Когда закончилась война?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1918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  <a:tr h="38198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Какие государства воевали?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Англия, Франция, Россия, Италия, США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rgbClr val="00682F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 и Германия, Австро-Венгрия, Турция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6"/>
                <a:gridCol w="7380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Год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Что появилось?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1915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682F"/>
                          </a:solidFill>
                          <a:latin typeface="+mn-lt"/>
                          <a:ea typeface="+mn-ea"/>
                          <a:cs typeface="+mn-cs"/>
                        </a:rPr>
                        <a:t>Настоящие военные истребители – </a:t>
                      </a:r>
                      <a:r>
                        <a:rPr kumimoji="0" lang="ru-RU" sz="2800" b="1" kern="1200" dirty="0" err="1" smtClean="0">
                          <a:solidFill>
                            <a:srgbClr val="00682F"/>
                          </a:solidFill>
                          <a:latin typeface="+mn-lt"/>
                          <a:ea typeface="+mn-ea"/>
                          <a:cs typeface="+mn-cs"/>
                        </a:rPr>
                        <a:t>фоккеры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1916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682F"/>
                          </a:solidFill>
                          <a:latin typeface="+mn-lt"/>
                          <a:ea typeface="+mn-ea"/>
                          <a:cs typeface="+mn-cs"/>
                        </a:rPr>
                        <a:t>Впервые применили танки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1916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682F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Использовался линкор «Дредноут» - корабль, сыгравший важную роль в истории мирового кораблестроения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682F"/>
                          </a:solidFill>
                        </a:rPr>
                        <a:t>1914-1918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rgbClr val="00682F"/>
                          </a:solidFill>
                          <a:latin typeface="+mn-lt"/>
                          <a:ea typeface="+mn-ea"/>
                          <a:cs typeface="+mn-cs"/>
                        </a:rPr>
                        <a:t>В английской армии появились снайперы</a:t>
                      </a:r>
                      <a:endParaRPr lang="ru-RU" sz="2800" b="1" dirty="0">
                        <a:solidFill>
                          <a:srgbClr val="00682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vperedvprosloe.ucoz.ru/_pu/0/18991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8438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s007.radikal.ru/i301/1105/90/9105d68be6a2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879652"/>
            <a:ext cx="3312368" cy="1978348"/>
          </a:xfrm>
          <a:prstGeom prst="rect">
            <a:avLst/>
          </a:prstGeom>
          <a:noFill/>
        </p:spPr>
      </p:pic>
      <p:pic>
        <p:nvPicPr>
          <p:cNvPr id="16388" name="Picture 4" descr="http://im3-tub-ru.yandex.net/i?id=44476011-5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73016"/>
            <a:ext cx="327585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8582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Брусилов Алексей Алексеевич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www.regiment.ru/bio/B/20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2664295" cy="424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Крючков Кузьма </a:t>
            </a:r>
            <a:r>
              <a:rPr lang="ru-RU" dirty="0" err="1" smtClean="0">
                <a:solidFill>
                  <a:srgbClr val="C00000"/>
                </a:solidFill>
              </a:rPr>
              <a:t>Фирсович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hammarlund.ru/MG_2013/I9/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8"/>
            <a:ext cx="381642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Краснов  Пётр Николаевич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www.belrussia.ru/kontent/pict/razn/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600400" cy="4466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Жуков Георгий Константинович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www.proshkolu.ru/content/media/pic/std/2000000/1430000/1429119-91696824b6aeabf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im2-tub-ru.yandex.net/i?id=210515058-6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259228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191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Забытая  война</vt:lpstr>
      <vt:lpstr>Великая Отечественная война 1941-1945г.г. </vt:lpstr>
      <vt:lpstr>Первая мировая война</vt:lpstr>
      <vt:lpstr>Слайд 4</vt:lpstr>
      <vt:lpstr>Слайд 5</vt:lpstr>
      <vt:lpstr>Брусилов Алексей Алексеевич</vt:lpstr>
      <vt:lpstr>Крючков Кузьма Фирсович</vt:lpstr>
      <vt:lpstr>Краснов  Пётр Николаевич</vt:lpstr>
      <vt:lpstr>Жуков Георгий Константинович</vt:lpstr>
      <vt:lpstr>Факты и события</vt:lpstr>
      <vt:lpstr>Факты и события</vt:lpstr>
      <vt:lpstr>Факты и события</vt:lpstr>
      <vt:lpstr>Первая мировая война 1914-1918г.г. 1 августа День памяти российских воинов, погибших в Первой мировой войне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Забытая  война</dc:title>
  <dc:creator>user</dc:creator>
  <cp:lastModifiedBy>user</cp:lastModifiedBy>
  <cp:revision>21</cp:revision>
  <dcterms:created xsi:type="dcterms:W3CDTF">2014-04-29T11:58:52Z</dcterms:created>
  <dcterms:modified xsi:type="dcterms:W3CDTF">2014-05-04T09:12:46Z</dcterms:modified>
</cp:coreProperties>
</file>