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4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4DA4AC5-8658-4E61-B4C2-8F80B4ED5058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9F52200-24AB-4F79-BA30-82B853D8E9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4AC5-8658-4E61-B4C2-8F80B4ED5058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52200-24AB-4F79-BA30-82B853D8E9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4AC5-8658-4E61-B4C2-8F80B4ED5058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52200-24AB-4F79-BA30-82B853D8E9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4DA4AC5-8658-4E61-B4C2-8F80B4ED5058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9F52200-24AB-4F79-BA30-82B853D8E9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4DA4AC5-8658-4E61-B4C2-8F80B4ED5058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9F52200-24AB-4F79-BA30-82B853D8E9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4AC5-8658-4E61-B4C2-8F80B4ED5058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52200-24AB-4F79-BA30-82B853D8E9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4AC5-8658-4E61-B4C2-8F80B4ED5058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52200-24AB-4F79-BA30-82B853D8E9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4DA4AC5-8658-4E61-B4C2-8F80B4ED5058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9F52200-24AB-4F79-BA30-82B853D8E9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4AC5-8658-4E61-B4C2-8F80B4ED5058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52200-24AB-4F79-BA30-82B853D8E9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4DA4AC5-8658-4E61-B4C2-8F80B4ED5058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9F52200-24AB-4F79-BA30-82B853D8E9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4DA4AC5-8658-4E61-B4C2-8F80B4ED5058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9F52200-24AB-4F79-BA30-82B853D8E9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4DA4AC5-8658-4E61-B4C2-8F80B4ED5058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9F52200-24AB-4F79-BA30-82B853D8E9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1670" y="0"/>
            <a:ext cx="6457968" cy="4286280"/>
          </a:xfrm>
        </p:spPr>
        <p:txBody>
          <a:bodyPr>
            <a:normAutofit/>
          </a:bodyPr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Государственное Бюджетное Образовательное Учреждение 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детский сад № 133 компенсирующего вида 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Выборгского района  </a:t>
            </a: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г. Санкт-Петербурга </a:t>
            </a: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Комбинированное занятие 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развитию речи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элементами музыкальной деятельности,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ИЗО деятельности,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включением музейных технологий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подготовительной к школе группе</a:t>
            </a: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08" y="3714752"/>
            <a:ext cx="6315092" cy="314324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400" b="0" dirty="0" smtClean="0">
                <a:solidFill>
                  <a:schemeClr val="tx1"/>
                </a:solidFill>
              </a:rPr>
              <a:t>по теме:</a:t>
            </a:r>
            <a:r>
              <a:rPr lang="ru-RU" sz="2400" b="0" u="sng" dirty="0" smtClean="0">
                <a:solidFill>
                  <a:schemeClr val="tx1"/>
                </a:solidFill>
              </a:rPr>
              <a:t> </a:t>
            </a:r>
            <a:r>
              <a:rPr lang="ru-RU" sz="2400" i="1" u="sng" dirty="0" smtClean="0">
                <a:solidFill>
                  <a:schemeClr val="tx1"/>
                </a:solidFill>
              </a:rPr>
              <a:t>«В гости к зайчику»</a:t>
            </a:r>
          </a:p>
          <a:p>
            <a:pPr algn="ctr"/>
            <a:endParaRPr lang="ru-RU" sz="1400" u="sng" dirty="0" smtClean="0"/>
          </a:p>
          <a:p>
            <a:pPr algn="ctr"/>
            <a:r>
              <a:rPr lang="ru-RU" sz="1400" u="sng" dirty="0" smtClean="0">
                <a:solidFill>
                  <a:schemeClr val="tx1"/>
                </a:solidFill>
              </a:rPr>
              <a:t>Совместная разработка</a:t>
            </a:r>
            <a:endParaRPr lang="ru-RU" sz="1400" dirty="0" smtClean="0">
              <a:solidFill>
                <a:schemeClr val="tx1"/>
              </a:solidFill>
            </a:endParaRPr>
          </a:p>
          <a:p>
            <a:pPr algn="r"/>
            <a:r>
              <a:rPr lang="ru-RU" sz="1400" dirty="0" smtClean="0"/>
              <a:t>Педагоги ГБДОУ детский сад  № 133 компенсирующего вида</a:t>
            </a:r>
          </a:p>
          <a:p>
            <a:r>
              <a:rPr lang="ru-RU" sz="1400" dirty="0" smtClean="0"/>
              <a:t>                          Выборгского района СПб: воспитатель - </a:t>
            </a:r>
            <a:r>
              <a:rPr lang="ru-RU" sz="1400" i="1" dirty="0" smtClean="0">
                <a:solidFill>
                  <a:schemeClr val="tx1"/>
                </a:solidFill>
              </a:rPr>
              <a:t>Е.А. Ермолаева, </a:t>
            </a:r>
          </a:p>
          <a:p>
            <a:pPr algn="r"/>
            <a:r>
              <a:rPr lang="ru-RU" sz="1400" i="1" dirty="0" smtClean="0"/>
              <a:t>учитель - </a:t>
            </a:r>
            <a:r>
              <a:rPr lang="ru-RU" sz="1400" dirty="0" smtClean="0"/>
              <a:t>дефектолог</a:t>
            </a:r>
            <a:r>
              <a:rPr lang="ru-RU" sz="1400" i="1" dirty="0" smtClean="0"/>
              <a:t> - </a:t>
            </a:r>
            <a:r>
              <a:rPr lang="ru-RU" sz="1400" i="1" dirty="0" smtClean="0">
                <a:solidFill>
                  <a:schemeClr val="tx1"/>
                </a:solidFill>
              </a:rPr>
              <a:t>Е.С. Северова, </a:t>
            </a:r>
          </a:p>
          <a:p>
            <a:pPr algn="r"/>
            <a:r>
              <a:rPr lang="ru-RU" sz="1400" dirty="0" smtClean="0"/>
              <a:t>музыкальный руководитель</a:t>
            </a:r>
            <a:r>
              <a:rPr lang="ru-RU" sz="1400" i="1" dirty="0" smtClean="0"/>
              <a:t> - </a:t>
            </a:r>
            <a:r>
              <a:rPr lang="ru-RU" sz="1400" i="1" dirty="0" smtClean="0">
                <a:solidFill>
                  <a:schemeClr val="tx1"/>
                </a:solidFill>
              </a:rPr>
              <a:t>Е.А. Леонтьева </a:t>
            </a:r>
            <a:endParaRPr lang="ru-RU" sz="1400" dirty="0" smtClean="0">
              <a:solidFill>
                <a:schemeClr val="tx1"/>
              </a:solidFill>
            </a:endParaRPr>
          </a:p>
          <a:p>
            <a:pPr algn="r"/>
            <a:r>
              <a:rPr lang="ru-RU" sz="1400" dirty="0" smtClean="0"/>
              <a:t>Педагог дополнительного образования ГБОУ ДОД ДДТ </a:t>
            </a:r>
          </a:p>
          <a:p>
            <a:pPr algn="r"/>
            <a:r>
              <a:rPr lang="ru-RU" sz="1400" dirty="0" smtClean="0"/>
              <a:t>«Современник» Выборгского района СПб: </a:t>
            </a:r>
            <a:r>
              <a:rPr lang="ru-RU" sz="1400" i="1" dirty="0" smtClean="0">
                <a:solidFill>
                  <a:schemeClr val="tx1"/>
                </a:solidFill>
              </a:rPr>
              <a:t>Леонтьев В.В.</a:t>
            </a:r>
            <a:endParaRPr lang="ru-RU" sz="1400" dirty="0" smtClean="0">
              <a:solidFill>
                <a:schemeClr val="tx1"/>
              </a:solidFill>
            </a:endParaRPr>
          </a:p>
          <a:p>
            <a:pPr algn="r"/>
            <a:r>
              <a:rPr lang="ru-RU" sz="1400" dirty="0" smtClean="0"/>
              <a:t>Педагог дополнительного образования ГБОУ ДОД ДДЮТ </a:t>
            </a:r>
          </a:p>
          <a:p>
            <a:pPr algn="r"/>
            <a:r>
              <a:rPr lang="ru-RU" sz="1400" dirty="0" smtClean="0"/>
              <a:t>Выборгского района СПб:</a:t>
            </a:r>
          </a:p>
          <a:p>
            <a:pPr algn="r"/>
            <a:r>
              <a:rPr lang="ru-RU" sz="1400" i="1" dirty="0" err="1" smtClean="0">
                <a:solidFill>
                  <a:schemeClr val="tx1"/>
                </a:solidFill>
              </a:rPr>
              <a:t>Мехтиев</a:t>
            </a:r>
            <a:r>
              <a:rPr lang="ru-RU" sz="1400" i="1" dirty="0" smtClean="0">
                <a:solidFill>
                  <a:schemeClr val="tx1"/>
                </a:solidFill>
              </a:rPr>
              <a:t>  М.А.</a:t>
            </a:r>
            <a:endParaRPr lang="ru-RU" sz="1400" dirty="0" smtClean="0">
              <a:solidFill>
                <a:schemeClr val="tx1"/>
              </a:solidFill>
            </a:endParaRPr>
          </a:p>
          <a:p>
            <a:pPr algn="r"/>
            <a:endParaRPr lang="ru-RU" sz="24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5007500" cy="560430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Таинственное </a:t>
            </a:r>
            <a:r>
              <a:rPr lang="ru-RU" b="1" i="1" dirty="0" smtClean="0"/>
              <a:t>письмо и…</a:t>
            </a:r>
            <a:endParaRPr lang="ru-RU" b="1" i="1" dirty="0"/>
          </a:p>
        </p:txBody>
      </p:sp>
      <p:pic>
        <p:nvPicPr>
          <p:cNvPr id="6" name="Содержимое 5" descr="D:\пособия\Открытое меропр. в садике\детский сад\DSC07896.JP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852936"/>
            <a:ext cx="5665844" cy="32911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691680" y="1412776"/>
            <a:ext cx="392909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1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Путешествие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1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из ЛЕТА в ОСЕНЬ</a:t>
            </a:r>
            <a:endParaRPr kumimoji="0" lang="ru-RU" sz="3000" b="1" i="1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950203">
            <a:off x="671638" y="747398"/>
            <a:ext cx="2686040" cy="560406"/>
          </a:xfrm>
        </p:spPr>
        <p:txBody>
          <a:bodyPr/>
          <a:lstStyle/>
          <a:p>
            <a:r>
              <a:rPr lang="ru-RU" b="1" i="1" dirty="0" smtClean="0"/>
              <a:t>Весёлая игра</a:t>
            </a:r>
            <a:endParaRPr lang="ru-RU" b="1" i="1" dirty="0"/>
          </a:p>
        </p:txBody>
      </p:sp>
      <p:pic>
        <p:nvPicPr>
          <p:cNvPr id="5" name="Содержимое 4" descr="D:\пособия\Открытое меропр. в садике\детский сад\DSC07899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810396">
            <a:off x="427710" y="1335279"/>
            <a:ext cx="4599715" cy="34701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D:\пособия\Открытое меропр. в садике\детский сад\DSC07902.JPG"/>
          <p:cNvPicPr>
            <a:picLocks noGrp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 rot="694544">
            <a:off x="3699944" y="2933729"/>
            <a:ext cx="4647963" cy="3236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2" descr="Картинки по запросу картинки зайчиков для дете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779088" flipH="1">
            <a:off x="6286512" y="285728"/>
            <a:ext cx="1962150" cy="2333626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 rot="673532">
            <a:off x="5021008" y="2413990"/>
            <a:ext cx="3571900" cy="560406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i="1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У зайчика в гостях</a:t>
            </a:r>
            <a:endParaRPr kumimoji="0" lang="ru-RU" sz="2800" b="1" i="1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14290"/>
            <a:ext cx="5972188" cy="642934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Рисуем зайчика ПОРТРЕТ</a:t>
            </a:r>
            <a:endParaRPr lang="ru-RU" sz="3600" b="1" dirty="0"/>
          </a:p>
        </p:txBody>
      </p:sp>
      <p:pic>
        <p:nvPicPr>
          <p:cNvPr id="5" name="Содержимое 4" descr="D:\пособия\Открытое меропр. в садике\детский сад\DSC07909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59632" y="3645024"/>
            <a:ext cx="4429156" cy="30019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D:\пособия\Открытое меропр. в садике\детский сад\DSC07927.JPG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980728"/>
            <a:ext cx="4229104" cy="3073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File04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1268760"/>
            <a:ext cx="2960725" cy="19087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2051720" y="188640"/>
            <a:ext cx="2857520" cy="7858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Юные художники</a:t>
            </a:r>
            <a:endParaRPr lang="ru-RU" sz="28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5" name="Рисунок 14" descr="D:\пособия\Открытое меропр. в садике\детский сад\DSC0794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5832648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4" name="Picture 6" descr="http://img.cliparto.com/pic/xl/183539/3045247-palette-with-pain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293096"/>
            <a:ext cx="2714620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6429420" cy="1130322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«1, 2, 3, 4, 5 -  вышел зайчик погулять!...»</a:t>
            </a:r>
            <a:endParaRPr lang="ru-RU" b="1" i="1" dirty="0">
              <a:solidFill>
                <a:srgbClr val="C00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D:\пособия\Открытое меропр. в садике\детский сад\DSC0794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643050"/>
            <a:ext cx="6920889" cy="42496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5143536" cy="77472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До свидания, зайчик!</a:t>
            </a:r>
            <a:endParaRPr lang="ru-RU" sz="3600" b="1" dirty="0"/>
          </a:p>
        </p:txBody>
      </p:sp>
      <p:pic>
        <p:nvPicPr>
          <p:cNvPr id="18434" name="Picture 2" descr="D:\пособия\Открытое меропр. в садике\детский сад\DSC078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428868"/>
            <a:ext cx="2643206" cy="39209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D:\пособия\Открытое меропр. в садике\детский сад\DSC0796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1000108"/>
            <a:ext cx="5000660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6" name="Picture 4" descr="http://razdeti.ru/images/photos/medium/article186.jpg"/>
          <p:cNvPicPr>
            <a:picLocks noChangeAspect="1" noChangeArrowheads="1"/>
          </p:cNvPicPr>
          <p:nvPr/>
        </p:nvPicPr>
        <p:blipFill>
          <a:blip r:embed="rId4" cstate="print"/>
          <a:srcRect t="827" r="16954" b="6197"/>
          <a:stretch>
            <a:fillRect/>
          </a:stretch>
        </p:blipFill>
        <p:spPr bwMode="auto">
          <a:xfrm>
            <a:off x="4788024" y="4509120"/>
            <a:ext cx="2286016" cy="2143140"/>
          </a:xfrm>
          <a:prstGeom prst="rect">
            <a:avLst/>
          </a:prstGeom>
          <a:noFill/>
        </p:spPr>
      </p:pic>
      <p:sp>
        <p:nvSpPr>
          <p:cNvPr id="18438" name="AutoShape 6" descr="Картинки по запросу картинки осеннего лист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0" name="AutoShape 8" descr="Картинки по запросу картинки осеннего лист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168</TotalTime>
  <Words>117</Words>
  <Application>Microsoft Office PowerPoint</Application>
  <PresentationFormat>Экран (4:3)</PresentationFormat>
  <Paragraphs>22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Эркер</vt:lpstr>
      <vt:lpstr>Государственное Бюджетное Образовательное Учреждение  детский сад № 133 компенсирующего вида  Выборгского района   г. Санкт-Петербурга  Комбинированное занятие  по развитию речи  с элементами музыкальной деятельности,  ИЗО деятельности,  с включением музейных технологий в подготовительной к школе группе  </vt:lpstr>
      <vt:lpstr>Таинственное письмо и…</vt:lpstr>
      <vt:lpstr>Весёлая игра</vt:lpstr>
      <vt:lpstr>Рисуем зайчика ПОРТРЕТ</vt:lpstr>
      <vt:lpstr>Слайд 5</vt:lpstr>
      <vt:lpstr>«1, 2, 3, 4, 5 -  вышел зайчик погулять!...»</vt:lpstr>
      <vt:lpstr>До свидания, зайчик!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Комбинированное занятие  по развитию речи  с элементами музыкальной деятельности,  ИЗО деятельности,  с включением музейных технологий  в подготоа ГБДОУ детский сад № 133 компенсирующего вида  Выборгского района   СПб   </dc:title>
  <dc:creator>Admin</dc:creator>
  <cp:lastModifiedBy>Елена</cp:lastModifiedBy>
  <cp:revision>22</cp:revision>
  <dcterms:created xsi:type="dcterms:W3CDTF">2015-10-24T11:53:24Z</dcterms:created>
  <dcterms:modified xsi:type="dcterms:W3CDTF">2015-12-19T20:07:12Z</dcterms:modified>
</cp:coreProperties>
</file>