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6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07" autoAdjust="0"/>
  </p:normalViewPr>
  <p:slideViewPr>
    <p:cSldViewPr>
      <p:cViewPr varScale="1">
        <p:scale>
          <a:sx n="74" d="100"/>
          <a:sy n="74" d="100"/>
        </p:scale>
        <p:origin x="-12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5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9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4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4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2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2" y="1324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00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00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90745-338C-4661-A9CF-D6E265EF98C7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EF8A5-4E71-4843-A3FF-CBA9156C8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09B17-254D-4814-A3E9-5E177327DC30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B906A-B691-4542-B59B-08182EF56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AAF7F-AB8F-409A-A801-ABE21890E810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0733D-6068-4270-96E7-DE9BCB786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C7013-90B4-44F1-91A8-2B2F5FBAD8CC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02799-5762-4555-B7F3-D76D95D1A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8BBC8-222F-4E9C-BA38-632A4D02A6B0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4F11C-C691-4AC1-88AB-F4D828E05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3D7BE-7E1A-4CDA-BA7C-B051A219AB8C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67DBB-1D56-49FA-9E26-43A51FC17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6E380-60AE-4640-84DD-4B7E1E4A611D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DFBA2-D1A1-4790-8BB4-B4FB9A0F5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6860F-D9E9-4360-80D1-D6A5964EE5C5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26191-414C-42F6-AFAC-7A73230F8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1C0C1-518C-4BAB-AF62-2717DD089AF4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0AECB-0EED-420F-8AD8-06B85DEAA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C52BA-4698-4D4A-B8F9-FC131C47CAE8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09358-8615-47E8-99C1-74EFE2F49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CBD75-8DB7-4C04-BEC1-8D6DF1DE651D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573B8-7DA3-49DC-B58F-423DEB778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DD570-49F3-4934-9841-9A807731FD13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0C363-BF9D-4C83-A4D5-84FC51C8F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3993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3994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994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994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4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3995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95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95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5" y="1722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9956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7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5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3996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6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6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3996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6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6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996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6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6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7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7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7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7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7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7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7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7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7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7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8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998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8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536BFD3-2699-45C9-9571-0FCF070A9334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3998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8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A387E91-F6FF-467B-A56F-3FC10F08B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  <p:sldLayoutId id="2147483673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 МБДОУ детский сад № 28 </a:t>
            </a:r>
          </a:p>
        </p:txBody>
      </p:sp>
      <p:sp>
        <p:nvSpPr>
          <p:cNvPr id="14338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63713" y="5373688"/>
            <a:ext cx="5486400" cy="80486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Абаза Кристина Александровна</a:t>
            </a:r>
          </a:p>
        </p:txBody>
      </p:sp>
      <p:pic>
        <p:nvPicPr>
          <p:cNvPr id="14339" name="Picture 5" descr="20150125_17554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059113" y="188913"/>
            <a:ext cx="3009900" cy="46799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ru-RU"/>
              <a:t>Наш детский сад</a:t>
            </a:r>
          </a:p>
        </p:txBody>
      </p:sp>
      <p:sp>
        <p:nvSpPr>
          <p:cNvPr id="15362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algn="ctr"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Располагается в хуторе Танцура-Крамаренко, что, несомненно,  отличает его от городских садов. Свежий воздух, и близкое расположение к реке и обширному парку делает природу вокруг нашего сада и в нем живописной и привлекательной. Что несомненно, помогает формировать у детей осознанное чувство красоты окружающего мира…</a:t>
            </a:r>
          </a:p>
        </p:txBody>
      </p:sp>
      <p:pic>
        <p:nvPicPr>
          <p:cNvPr id="15363" name="Picture 2" descr="C:\Documents and Settings\Администратор\Рабочий стол\для сайта\наши участки\DSC0402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571625"/>
            <a:ext cx="4357687" cy="412908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2913" y="128588"/>
            <a:ext cx="2960687" cy="1065212"/>
          </a:xfrm>
        </p:spPr>
        <p:txBody>
          <a:bodyPr/>
          <a:lstStyle/>
          <a:p>
            <a:pPr algn="l" eaLnBrk="1" hangingPunct="1">
              <a:defRPr/>
            </a:pPr>
            <a:endParaRPr lang="ru-RU" sz="2000" b="1"/>
          </a:p>
        </p:txBody>
      </p:sp>
      <p:sp>
        <p:nvSpPr>
          <p:cNvPr id="16386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68313" y="1412875"/>
            <a:ext cx="3008312" cy="46910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Именно поэтому, проработав в детском саду три года, я заинтересовалась именно такой темой как экологическое воспитанием детей и начала работу в этом направлении…</a:t>
            </a:r>
          </a:p>
          <a:p>
            <a:pPr marL="0" indent="0" eaLnBrk="1" hangingPunct="1">
              <a:buFontTx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Содержимое 7" descr="20150313_112155[1]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356100" y="620713"/>
            <a:ext cx="3236913" cy="511175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43887" cy="2735262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Экологическое воспитание - одно из основных направлений в системе образования, это способ воздействия на чувства детей, их сознание, взгляды и представления. Дети испытывают потребность в общении с природой. Они учатся любить природу, наблюдать, сопереживать, понимать, что наша Земля не сможет существовать без растений, так как они не только помогают нам дышать, но и лечат от болезней. Мы должны беречь и сохранять их, уметь правильно пользоваться их лечебными свойствами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7410" name="Picture 7" descr="image (1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3644900"/>
            <a:ext cx="2447925" cy="1785938"/>
          </a:xfrm>
        </p:spPr>
      </p:pic>
      <p:pic>
        <p:nvPicPr>
          <p:cNvPr id="17411" name="Picture 8" descr="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24525" y="3429000"/>
            <a:ext cx="1785938" cy="2286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18487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latin typeface="Times New Roman" pitchFamily="18" charset="0"/>
              </a:rPr>
              <a:t>Одна из главных задач экологического образования  - воспитание  заботы о родной природе и её богатствах, бережное и доброе отношение</a:t>
            </a:r>
            <a:r>
              <a:rPr lang="ru-RU" sz="2000" dirty="0" smtClean="0">
                <a:latin typeface="Times New Roman" pitchFamily="18" charset="0"/>
              </a:rPr>
              <a:t> к растениям и животным.</a:t>
            </a:r>
            <a:endParaRPr lang="ru-RU" dirty="0" smtClean="0"/>
          </a:p>
        </p:txBody>
      </p:sp>
      <p:pic>
        <p:nvPicPr>
          <p:cNvPr id="18434" name="Picture 8" descr="P10200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3933825"/>
            <a:ext cx="2870200" cy="2152650"/>
          </a:xfrm>
        </p:spPr>
      </p:pic>
      <p:pic>
        <p:nvPicPr>
          <p:cNvPr id="18435" name="Picture 9" descr="P102000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773238"/>
            <a:ext cx="4038600" cy="30289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8243888" cy="1944688"/>
          </a:xfrm>
        </p:spPr>
        <p:txBody>
          <a:bodyPr/>
          <a:lstStyle/>
          <a:p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Изучение и исследование тоже не маловажный процесс, в этом нам помогает</a:t>
            </a:r>
            <a:r>
              <a:rPr lang="ru-RU" sz="1800" b="1" smtClean="0">
                <a:effectLst/>
                <a:latin typeface="Times New Roman" pitchFamily="18" charset="0"/>
                <a:cs typeface="Times New Roman" pitchFamily="18" charset="0"/>
              </a:rPr>
              <a:t> ЭКОЛОГИЧЕСКАЯ ЛАБОРАТОРИЯ</a:t>
            </a:r>
            <a:r>
              <a:rPr lang="ru-RU" sz="1800" smtClean="0">
                <a:effectLst/>
                <a:latin typeface="Times New Roman" pitchFamily="18" charset="0"/>
                <a:cs typeface="Times New Roman" pitchFamily="18" charset="0"/>
              </a:rPr>
              <a:t>, где имеется всё необходимое для проведения различных опытов. В итоге этой работы ребёнок проводит настоящие исследования и опыты с помощью системы очистки воды, занимается самостоятельной экспериментальной работой, получая первые навыки её проведения, учится ставить себе исследовательские задачи и успешно их решает. </a:t>
            </a:r>
          </a:p>
        </p:txBody>
      </p:sp>
      <p:pic>
        <p:nvPicPr>
          <p:cNvPr id="19458" name="Picture 7" descr="P10200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738438"/>
            <a:ext cx="4038600" cy="3028950"/>
          </a:xfrm>
        </p:spPr>
      </p:pic>
      <p:pic>
        <p:nvPicPr>
          <p:cNvPr id="19459" name="Picture 8" descr="эко лаб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738438"/>
            <a:ext cx="4038600" cy="3027362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260350"/>
            <a:ext cx="8243887" cy="2016125"/>
          </a:xfrm>
        </p:spPr>
        <p:txBody>
          <a:bodyPr/>
          <a:lstStyle/>
          <a:p>
            <a:r>
              <a:rPr lang="ru-RU" sz="2400" b="1" smtClean="0">
                <a:effectLst/>
                <a:latin typeface="Times New Roman" pitchFamily="18" charset="0"/>
                <a:cs typeface="Times New Roman" pitchFamily="18" charset="0"/>
              </a:rPr>
              <a:t>Практической</a:t>
            </a:r>
            <a:r>
              <a:rPr lang="ru-RU" sz="2000" b="1" smtClean="0">
                <a:effectLst/>
                <a:latin typeface="Times New Roman" pitchFamily="18" charset="0"/>
              </a:rPr>
              <a:t> частью</a:t>
            </a:r>
            <a:r>
              <a:rPr lang="ru-RU" sz="2000" smtClean="0">
                <a:effectLst/>
                <a:latin typeface="Times New Roman" pitchFamily="18" charset="0"/>
              </a:rPr>
              <a:t> экологического воспитания в нашем детском саду является</a:t>
            </a:r>
            <a:br>
              <a:rPr lang="ru-RU" sz="2000" smtClean="0">
                <a:effectLst/>
                <a:latin typeface="Times New Roman" pitchFamily="18" charset="0"/>
              </a:rPr>
            </a:br>
            <a:r>
              <a:rPr lang="ru-RU" sz="1800" b="1" smtClean="0">
                <a:effectLst/>
                <a:latin typeface="Times New Roman" pitchFamily="18" charset="0"/>
              </a:rPr>
              <a:t> </a:t>
            </a:r>
            <a:r>
              <a:rPr lang="ru-RU" sz="1800" b="1" u="sng" smtClean="0">
                <a:effectLst/>
                <a:latin typeface="Times New Roman" pitchFamily="18" charset="0"/>
              </a:rPr>
              <a:t>ОГОРОД</a:t>
            </a:r>
            <a:r>
              <a:rPr lang="ru-RU" sz="1800" smtClean="0">
                <a:effectLst/>
                <a:latin typeface="Times New Roman" pitchFamily="18" charset="0"/>
              </a:rPr>
              <a:t>, где каждая группа имеет свои грядки, на которых дети высаживают различные растения, получают  навыки ухода за ними, наблюдают за их ростом.</a:t>
            </a:r>
          </a:p>
        </p:txBody>
      </p:sp>
      <p:pic>
        <p:nvPicPr>
          <p:cNvPr id="20482" name="Picture 7" descr="20150313_112331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2306638"/>
            <a:ext cx="2579687" cy="4038600"/>
          </a:xfrm>
        </p:spPr>
      </p:pic>
      <p:pic>
        <p:nvPicPr>
          <p:cNvPr id="20483" name="Picture 5" descr="20150901_11440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64163" y="2341563"/>
            <a:ext cx="2433637" cy="40386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Совместно с детьми подготовительной и старшей группы на территории ДОУ была создана мини-метеостанция, благодаря которой дети научились с легкостью определять  погоду, направление ветра, измерять количество осадков.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Содержимое 3" descr="20150313_105347[1]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1571625"/>
            <a:ext cx="5357812" cy="5000625"/>
          </a:xfrm>
        </p:spPr>
      </p:pic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43888" cy="2965450"/>
          </a:xfrm>
        </p:spPr>
        <p:txBody>
          <a:bodyPr/>
          <a:lstStyle/>
          <a:p>
            <a: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  <a:t>Но на этих методах работы экологического воспитания мы не останавливаемся. Мною разработан проект по организации на территории нашего детского сада клумбы с лекарственными растениями. По его плану в течение полугода дети будут изучать растения, ходить на экскурсии в парк, выращивать некоторые виды на подоконнике группы, ухаживать и наблюдать за ними. А к весне следующего года итогом  проекта станет засаживание фитоклумбы  множеством чудесных лекарственных растений, что позволит детям расширить свои представления о роли растений в оздоровлении и сохранении здоровья человека</a:t>
            </a:r>
            <a:r>
              <a:rPr lang="ru-RU" sz="1600" smtClean="0">
                <a:effectLst/>
              </a:rPr>
              <a:t>.</a:t>
            </a:r>
          </a:p>
        </p:txBody>
      </p:sp>
      <p:pic>
        <p:nvPicPr>
          <p:cNvPr id="22530" name="Picture 6" descr="фитоклумб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57450" y="3429000"/>
            <a:ext cx="4249738" cy="2655888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141</TotalTime>
  <Words>356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Verdana</vt:lpstr>
      <vt:lpstr>Arial</vt:lpstr>
      <vt:lpstr>Calibri</vt:lpstr>
      <vt:lpstr>Times New Roman</vt:lpstr>
      <vt:lpstr>Шары</vt:lpstr>
      <vt:lpstr>Шары</vt:lpstr>
      <vt:lpstr>Воспитатель  МБДОУ детский сад № 28 </vt:lpstr>
      <vt:lpstr>Наш детский сад</vt:lpstr>
      <vt:lpstr>Слайд 3</vt:lpstr>
      <vt:lpstr>Экологическое воспитание - одно из основных направлений в системе образования, это способ воздействия на чувства детей, их сознание, взгляды и представления. Дети испытывают потребность в общении с природой. Они учатся любить природу, наблюдать, сопереживать, понимать, что наша Земля не сможет существовать без растений, так как они не только помогают нам дышать, но и лечат от болезней. Мы должны беречь и сохранять их, уметь правильно пользоваться их лечебными свойствами.</vt:lpstr>
      <vt:lpstr>Одна из главных задач экологического образования  - воспитание  заботы о родной природе и её богатствах, бережное и доброе отношение к растениям и животным.</vt:lpstr>
      <vt:lpstr>Изучение и исследование тоже не маловажный процесс, в этом нам помогает ЭКОЛОГИЧЕСКАЯ ЛАБОРАТОРИЯ, где имеется всё необходимое для проведения различных опытов. В итоге этой работы ребёнок проводит настоящие исследования и опыты с помощью системы очистки воды, занимается самостоятельной экспериментальной работой, получая первые навыки её проведения, учится ставить себе исследовательские задачи и успешно их решает. </vt:lpstr>
      <vt:lpstr>Практической частью экологического воспитания в нашем детском саду является  ОГОРОД, где каждая группа имеет свои грядки, на которых дети высаживают различные растения, получают  навыки ухода за ними, наблюдают за их ростом.</vt:lpstr>
      <vt:lpstr>Совместно с детьми подготовительной и старшей группы на территории ДОУ была создана мини-метеостанция, благодаря которой дети научились с легкостью определять  погоду, направление ветра, измерять количество осадков.</vt:lpstr>
      <vt:lpstr>Но на этих методах работы экологического воспитания мы не останавливаемся. Мною разработан проект по организации на территории нашего детского сада клумбы с лекарственными растениями. По его плану в течение полугода дети будут изучать растения, ходить на экскурсии в парк, выращивать некоторые виды на подоконнике группы, ухаживать и наблюдать за ними. А к весне следующего года итогом  проекта станет засаживание фитоклумбы  множеством чудесных лекарственных растений, что позволит детям расширить свои представления о роли растений в оздоровлении и сохранении здоровья человека.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  МБДОУ детский сад № 28 </dc:title>
  <dc:creator>Пользователь</dc:creator>
  <cp:lastModifiedBy>sz_150</cp:lastModifiedBy>
  <cp:revision>21</cp:revision>
  <dcterms:created xsi:type="dcterms:W3CDTF">2015-12-14T12:07:06Z</dcterms:created>
  <dcterms:modified xsi:type="dcterms:W3CDTF">2015-12-15T16:11:17Z</dcterms:modified>
</cp:coreProperties>
</file>