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173864-97B1-4CB8-916F-6BA1197FED7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033A12-5672-4DAA-95EA-2CC3BE2A1EF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Антитеррор</a:t>
            </a:r>
            <a:br>
              <a:rPr lang="ru-RU" b="1" dirty="0" smtClean="0"/>
            </a:br>
            <a:r>
              <a:rPr lang="ru-RU" b="1" dirty="0" smtClean="0"/>
              <a:t>Азбука безопасности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Дети должны знать!!!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уходи из детского сада с незнакомцами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Случай такой был у нас, говорят:</a:t>
            </a:r>
          </a:p>
          <a:p>
            <a:pPr>
              <a:buNone/>
            </a:pPr>
            <a:r>
              <a:rPr lang="ru-RU" sz="2400" dirty="0" smtClean="0"/>
              <a:t>Волк за Козленком шел в детский сад.</a:t>
            </a:r>
          </a:p>
          <a:p>
            <a:pPr>
              <a:buNone/>
            </a:pPr>
            <a:r>
              <a:rPr lang="ru-RU" sz="2400" dirty="0" smtClean="0"/>
              <a:t>Козлика вызвал, сказал:- Не грусти,</a:t>
            </a:r>
          </a:p>
          <a:p>
            <a:pPr>
              <a:buNone/>
            </a:pPr>
            <a:r>
              <a:rPr lang="ru-RU" sz="2400" dirty="0" smtClean="0"/>
              <a:t>Мама просила тебя привести. Ну не задерживай, Козлик, пойдем </a:t>
            </a:r>
          </a:p>
          <a:p>
            <a:pPr>
              <a:buNone/>
            </a:pPr>
            <a:r>
              <a:rPr lang="ru-RU" sz="2400" dirty="0" smtClean="0"/>
              <a:t>К братьям козлятам В ваш маленький дом.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Но не случилась большая беда, </a:t>
            </a:r>
          </a:p>
          <a:p>
            <a:pPr>
              <a:buNone/>
            </a:pPr>
            <a:r>
              <a:rPr lang="ru-RU" sz="2400" dirty="0" smtClean="0"/>
              <a:t>Козлик ему не поверил тогда.</a:t>
            </a:r>
          </a:p>
          <a:p>
            <a:pPr>
              <a:buNone/>
            </a:pPr>
            <a:r>
              <a:rPr lang="ru-RU" sz="2400" dirty="0" smtClean="0"/>
              <a:t>Взрослых позвал на подмогу скорей, </a:t>
            </a:r>
          </a:p>
          <a:p>
            <a:pPr>
              <a:buNone/>
            </a:pPr>
            <a:r>
              <a:rPr lang="ru-RU" sz="2400" dirty="0" smtClean="0"/>
              <a:t>Сразу сбежал из детсада злодей!</a:t>
            </a:r>
          </a:p>
          <a:p>
            <a:pPr>
              <a:buNone/>
            </a:pPr>
            <a:r>
              <a:rPr lang="ru-RU" sz="2400" dirty="0" smtClean="0"/>
              <a:t>Нельзя уходить из детсада с чужими!</a:t>
            </a:r>
          </a:p>
          <a:p>
            <a:pPr>
              <a:buNone/>
            </a:pPr>
            <a:r>
              <a:rPr lang="ru-RU" sz="2400" dirty="0" smtClean="0"/>
              <a:t>Лишь со знакомыми, лишь со своими</a:t>
            </a:r>
            <a:r>
              <a:rPr lang="ru-RU" sz="2800" dirty="0" smtClean="0"/>
              <a:t>!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Юлана\rNoHtSqilk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31686" y="1600200"/>
            <a:ext cx="6280628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уходи из детского сада один, дождись родителей!</a:t>
            </a:r>
            <a:endParaRPr lang="ru-RU" dirty="0"/>
          </a:p>
        </p:txBody>
      </p:sp>
      <p:pic>
        <p:nvPicPr>
          <p:cNvPr id="3074" name="Picture 2" descr="C:\Users\user\Desktop\Юлана\aDyn7gGw1O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31686" y="1600200"/>
            <a:ext cx="6280628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Зайчик мамы не дождался, </a:t>
            </a:r>
          </a:p>
          <a:p>
            <a:pPr>
              <a:buNone/>
            </a:pPr>
            <a:r>
              <a:rPr lang="ru-RU" sz="2400" dirty="0" smtClean="0"/>
              <a:t>И домой засобирался:</a:t>
            </a:r>
          </a:p>
          <a:p>
            <a:pPr>
              <a:buNone/>
            </a:pPr>
            <a:r>
              <a:rPr lang="ru-RU" sz="2400" dirty="0" smtClean="0"/>
              <a:t>-Мне совсем не далеко,</a:t>
            </a:r>
          </a:p>
          <a:p>
            <a:pPr>
              <a:buNone/>
            </a:pPr>
            <a:r>
              <a:rPr lang="ru-RU" sz="2400" dirty="0" smtClean="0"/>
              <a:t>Добегу один легко!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Тетя утка не пускает,</a:t>
            </a:r>
          </a:p>
          <a:p>
            <a:pPr>
              <a:buNone/>
            </a:pPr>
            <a:r>
              <a:rPr lang="ru-RU" sz="2400" dirty="0" smtClean="0"/>
              <a:t> Зайцу строго объясняет:</a:t>
            </a:r>
          </a:p>
          <a:p>
            <a:pPr>
              <a:buNone/>
            </a:pPr>
            <a:r>
              <a:rPr lang="ru-RU" sz="2400" dirty="0" smtClean="0"/>
              <a:t>-Никогда, прошу друг мой,</a:t>
            </a:r>
          </a:p>
          <a:p>
            <a:pPr>
              <a:buNone/>
            </a:pPr>
            <a:r>
              <a:rPr lang="ru-RU" sz="2400" dirty="0" smtClean="0"/>
              <a:t>Не ходи один домой!</a:t>
            </a:r>
          </a:p>
          <a:p>
            <a:pPr>
              <a:buNone/>
            </a:pPr>
            <a:r>
              <a:rPr lang="ru-RU" sz="2400" dirty="0" smtClean="0"/>
              <a:t>Лучше маму подожди,</a:t>
            </a:r>
          </a:p>
          <a:p>
            <a:pPr>
              <a:buNone/>
            </a:pPr>
            <a:r>
              <a:rPr lang="ru-RU" sz="2400" dirty="0" smtClean="0"/>
              <a:t>Только с мамой уходи!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Юлана\kW3PLD9YL5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31686" y="1600200"/>
            <a:ext cx="6280628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Уходя домой, отпросись у воспитателя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Вот и вечер на подходе. </a:t>
            </a:r>
          </a:p>
          <a:p>
            <a:pPr>
              <a:buNone/>
            </a:pPr>
            <a:r>
              <a:rPr lang="ru-RU" sz="2400" dirty="0" smtClean="0"/>
              <a:t>За зверюшками приходят</a:t>
            </a:r>
          </a:p>
          <a:p>
            <a:pPr>
              <a:buNone/>
            </a:pPr>
            <a:r>
              <a:rPr lang="ru-RU" sz="2400" dirty="0" smtClean="0"/>
              <a:t>Мамы, папы, дяди, тети, </a:t>
            </a:r>
          </a:p>
          <a:p>
            <a:pPr>
              <a:buNone/>
            </a:pPr>
            <a:r>
              <a:rPr lang="ru-RU" sz="2400" dirty="0" smtClean="0"/>
              <a:t>Вы сейчас домой пойдете</a:t>
            </a:r>
          </a:p>
          <a:p>
            <a:endParaRPr lang="ru-RU" sz="2400" dirty="0"/>
          </a:p>
          <a:p>
            <a:pPr>
              <a:buNone/>
            </a:pPr>
            <a:r>
              <a:rPr lang="ru-RU" sz="2400" dirty="0" smtClean="0"/>
              <a:t>Воспитатель должен знать:</a:t>
            </a:r>
          </a:p>
          <a:p>
            <a:pPr>
              <a:buNone/>
            </a:pPr>
            <a:r>
              <a:rPr lang="ru-RU" sz="2400" dirty="0" smtClean="0"/>
              <a:t>Вас пришли уже забрать?</a:t>
            </a:r>
          </a:p>
          <a:p>
            <a:pPr>
              <a:buNone/>
            </a:pPr>
            <a:r>
              <a:rPr lang="ru-RU" sz="2400" dirty="0" smtClean="0"/>
              <a:t>Сообщили? Хорошо.</a:t>
            </a:r>
          </a:p>
          <a:p>
            <a:pPr>
              <a:buNone/>
            </a:pPr>
            <a:r>
              <a:rPr lang="ru-RU" sz="2400" dirty="0" smtClean="0"/>
              <a:t>До свиданья! День прошел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Юлана\T4yyiGyiMf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31686" y="1600200"/>
            <a:ext cx="6280628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Рисуют дети с родителями</a:t>
            </a:r>
            <a:endParaRPr lang="ru-RU" dirty="0"/>
          </a:p>
        </p:txBody>
      </p:sp>
      <p:pic>
        <p:nvPicPr>
          <p:cNvPr id="6149" name="Picture 5" descr="C:\Users\user\Desktop\Юлана\IMG_74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3536876" cy="2354863"/>
          </a:xfrm>
          <a:prstGeom prst="rect">
            <a:avLst/>
          </a:prstGeom>
          <a:noFill/>
        </p:spPr>
      </p:pic>
      <p:pic>
        <p:nvPicPr>
          <p:cNvPr id="6152" name="Picture 8" descr="C:\Users\user\Desktop\Юлана\IMG_742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383489"/>
            <a:ext cx="5286380" cy="3519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205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Антитеррор Азбука безопасности</vt:lpstr>
      <vt:lpstr>Не уходи из детского сада с незнакомцами</vt:lpstr>
      <vt:lpstr>Слайд 3</vt:lpstr>
      <vt:lpstr>Не уходи из детского сада один, дождись родителей!</vt:lpstr>
      <vt:lpstr>Слайд 5</vt:lpstr>
      <vt:lpstr>Слайд 6</vt:lpstr>
      <vt:lpstr>Уходя домой, отпросись у воспитателя</vt:lpstr>
      <vt:lpstr>Слайд 8</vt:lpstr>
      <vt:lpstr>Рисуют дети с родителями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Антитеррор Азбука безопасности</dc:title>
  <dc:creator>user</dc:creator>
  <cp:lastModifiedBy>user</cp:lastModifiedBy>
  <cp:revision>6</cp:revision>
  <dcterms:created xsi:type="dcterms:W3CDTF">2015-12-07T16:03:42Z</dcterms:created>
  <dcterms:modified xsi:type="dcterms:W3CDTF">2015-12-07T17:01:12Z</dcterms:modified>
</cp:coreProperties>
</file>