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4" r:id="rId5"/>
    <p:sldId id="259" r:id="rId6"/>
    <p:sldId id="263" r:id="rId7"/>
    <p:sldId id="265" r:id="rId8"/>
    <p:sldId id="258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C20F3C-5F8E-4DE4-A4F6-84572895E7C5}">
          <p14:sldIdLst>
            <p14:sldId id="256"/>
            <p14:sldId id="266"/>
            <p14:sldId id="257"/>
            <p14:sldId id="264"/>
            <p14:sldId id="259"/>
            <p14:sldId id="263"/>
            <p14:sldId id="265"/>
            <p14:sldId id="258"/>
            <p14:sldId id="260"/>
            <p14:sldId id="261"/>
            <p14:sldId id="262"/>
          </p14:sldIdLst>
        </p14:section>
        <p14:section name="Раздел без заголовка" id="{2982170F-3B5E-41D6-8B30-538478541429}">
          <p14:sldIdLst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ACC5D4-7A6B-439F-ACB7-52DA44755A73}" type="datetimeFigureOut">
              <a:rPr lang="ru-RU" smtClean="0"/>
              <a:t>23.03.2015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093C92-7473-4D2C-8FC6-7CAE5A47B17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3600" b="1" i="1" dirty="0" smtClean="0"/>
              <a:t>Развитие </a:t>
            </a:r>
            <a:r>
              <a:rPr lang="ru-RU" sz="3600" b="1" i="1" dirty="0"/>
              <a:t>эмоционально волевой сферы у учащихся начальной школы с использованием приемов арт терапии.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Педагог-психолог </a:t>
            </a:r>
          </a:p>
          <a:p>
            <a:r>
              <a:rPr lang="ru-RU" dirty="0" smtClean="0"/>
              <a:t>Машина Л.С.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2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533400"/>
            <a:ext cx="3960440" cy="123941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/>
              </a:rPr>
              <a:t> </a:t>
            </a:r>
            <a:r>
              <a:rPr lang="ru-RU" sz="2400" dirty="0">
                <a:effectLst/>
              </a:rPr>
              <a:t>Э</a:t>
            </a:r>
            <a:r>
              <a:rPr lang="ru-RU" sz="2400" dirty="0" smtClean="0">
                <a:effectLst/>
              </a:rPr>
              <a:t>лемент арт терапии рисование     «</a:t>
            </a:r>
            <a:r>
              <a:rPr lang="ru-RU" sz="2400" dirty="0" err="1">
                <a:effectLst/>
              </a:rPr>
              <a:t>Мандала</a:t>
            </a:r>
            <a:r>
              <a:rPr lang="ru-RU" sz="2400" dirty="0" smtClean="0">
                <a:effectLst/>
              </a:rPr>
              <a:t>»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580112" y="1988840"/>
            <a:ext cx="2971800" cy="36650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Целью данной работы является: уменьшение чувства тревоги и неуверенности, снятие напряжения в </a:t>
            </a:r>
            <a:r>
              <a:rPr lang="ru-RU" sz="2400" dirty="0" smtClean="0"/>
              <a:t>отношениях, </a:t>
            </a:r>
            <a:r>
              <a:rPr lang="ru-RU" sz="2400" dirty="0"/>
              <a:t>раскрытие внутреннего </a:t>
            </a:r>
            <a:r>
              <a:rPr lang="ru-RU" sz="2400" dirty="0" smtClean="0"/>
              <a:t>состояния.</a:t>
            </a:r>
            <a:endParaRPr lang="ru-RU" sz="2400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316835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8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Создание коллажей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снижение уровня тревоги, развитие воображения,  снятие </a:t>
            </a:r>
            <a:r>
              <a:rPr lang="ru-RU" sz="2000" dirty="0"/>
              <a:t>напряжения в </a:t>
            </a:r>
            <a:r>
              <a:rPr lang="ru-RU" sz="2000" dirty="0" smtClean="0"/>
              <a:t>межличностных отношений, </a:t>
            </a:r>
            <a:r>
              <a:rPr lang="ru-RU" sz="2000" dirty="0"/>
              <a:t>раскрытие внутреннего </a:t>
            </a:r>
            <a:r>
              <a:rPr lang="ru-RU" sz="2000" dirty="0" smtClean="0"/>
              <a:t>состояния</a:t>
            </a:r>
            <a:endParaRPr lang="ru-RU" sz="2000" dirty="0"/>
          </a:p>
        </p:txBody>
      </p:sp>
      <p:pic>
        <p:nvPicPr>
          <p:cNvPr id="8" name="Объект 7" descr="C:\Users\kab215\Desktop\фото детей\фото\IMG_272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316835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kab215\Desktop\фото детей\фото\IMG_27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16" y="3284985"/>
            <a:ext cx="316046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7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13" y="4941168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66905" y="686746"/>
            <a:ext cx="806489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Спасибо за внимание</a:t>
            </a:r>
          </a:p>
          <a:p>
            <a:endParaRPr lang="ru-RU" dirty="0"/>
          </a:p>
        </p:txBody>
      </p:sp>
      <p:pic>
        <p:nvPicPr>
          <p:cNvPr id="2068" name="Picture 20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8653">
            <a:off x="2674520" y="1869557"/>
            <a:ext cx="475252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856">
            <a:off x="1763852" y="2728234"/>
            <a:ext cx="3900635" cy="27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357">
            <a:off x="3876674" y="2347069"/>
            <a:ext cx="1728216" cy="21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15841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Применение </a:t>
            </a:r>
            <a:r>
              <a:rPr lang="ru-RU" sz="2400" dirty="0" smtClean="0">
                <a:solidFill>
                  <a:schemeClr val="accent1"/>
                </a:solidFill>
              </a:rPr>
              <a:t>арт терапии </a:t>
            </a:r>
            <a:r>
              <a:rPr lang="ru-RU" sz="2400" dirty="0">
                <a:solidFill>
                  <a:schemeClr val="accent1"/>
                </a:solidFill>
              </a:rPr>
              <a:t>в коррекционной работе с детьми с ОВЗ позволяет получить положительные результаты: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852936"/>
            <a:ext cx="7882072" cy="3384376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создаются благоприятные условия для развития общения замкнутых детей;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обеспечивается эффективное эмоциональное </a:t>
            </a:r>
            <a:r>
              <a:rPr lang="ru-RU" dirty="0" err="1" smtClean="0">
                <a:solidFill>
                  <a:schemeClr val="tx1"/>
                </a:solidFill>
              </a:rPr>
              <a:t>отреагирование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социально приемлемыми формами — у детей с агрессивными проявлениями 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оказывается влияние на осознание ребенком своих переживаний;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развитие произвольности и способности к </a:t>
            </a:r>
            <a:r>
              <a:rPr lang="ru-RU" dirty="0" err="1">
                <a:solidFill>
                  <a:schemeClr val="tx1"/>
                </a:solidFill>
              </a:rPr>
              <a:t>саморегуляции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уверенности в себе за счет социального признания ценности продукта, созданного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6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5976" y="533400"/>
            <a:ext cx="4176464" cy="8073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Сказкотерапия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538847" y="1916832"/>
            <a:ext cx="2971800" cy="3737082"/>
          </a:xfrm>
        </p:spPr>
        <p:txBody>
          <a:bodyPr>
            <a:normAutofit/>
          </a:bodyPr>
          <a:lstStyle/>
          <a:p>
            <a:r>
              <a:rPr lang="ru-RU" sz="2000" dirty="0"/>
              <a:t>Цель: развитие эмоционально волевой </a:t>
            </a:r>
            <a:r>
              <a:rPr lang="ru-RU" sz="2000" dirty="0" smtClean="0"/>
              <a:t>сферы  (снижение </a:t>
            </a:r>
            <a:r>
              <a:rPr lang="ru-RU" sz="2000" dirty="0"/>
              <a:t>уровня тревожности, неуверенности, коррекция навыков </a:t>
            </a:r>
            <a:r>
              <a:rPr lang="ru-RU" sz="2000" dirty="0" smtClean="0"/>
              <a:t>общения</a:t>
            </a:r>
            <a:r>
              <a:rPr lang="ru-RU" sz="2000" dirty="0"/>
              <a:t>)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7"/>
            <a:ext cx="3168351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1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-459432"/>
            <a:ext cx="7859216" cy="2160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  </a:t>
            </a:r>
            <a:r>
              <a:rPr lang="ru-RU" sz="2800" dirty="0"/>
              <a:t>средствам сказочных образов, их действий, дети </a:t>
            </a:r>
            <a:r>
              <a:rPr lang="ru-RU" sz="2800" dirty="0" smtClean="0"/>
              <a:t>могут:</a:t>
            </a:r>
            <a:endParaRPr lang="ru-RU" sz="28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body" idx="4294967295"/>
          </p:nvPr>
        </p:nvSpPr>
        <p:spPr>
          <a:xfrm>
            <a:off x="1331641" y="2420888"/>
            <a:ext cx="6696744" cy="29523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dirty="0" smtClean="0"/>
              <a:t>найти </a:t>
            </a:r>
            <a:r>
              <a:rPr lang="ru-RU" sz="2400" dirty="0"/>
              <a:t>выход из различных сложных ситуаций;</a:t>
            </a:r>
            <a:br>
              <a:rPr lang="ru-RU" sz="2400" dirty="0"/>
            </a:br>
            <a:r>
              <a:rPr lang="ru-RU" sz="2400" dirty="0"/>
              <a:t>увидеть пути решения возникших конфликтов;</a:t>
            </a:r>
            <a:br>
              <a:rPr lang="ru-RU" sz="2400" dirty="0"/>
            </a:br>
            <a:r>
              <a:rPr lang="ru-RU" sz="2400" dirty="0"/>
              <a:t>усвоить моральные нормы и ценности, различать добро и зло.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67944" y="533400"/>
            <a:ext cx="4442640" cy="914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Песочная терапия, </a:t>
            </a:r>
            <a:r>
              <a:rPr lang="ru-RU" sz="2800" dirty="0" err="1" smtClean="0"/>
              <a:t>цветовосприятие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снижение уровня тревожности, развитие процессов восприятия. </a:t>
            </a:r>
            <a:endParaRPr lang="ru-RU" sz="2400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23571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4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33400"/>
            <a:ext cx="3722560" cy="591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Музыкотерапия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</a:t>
            </a:r>
            <a:r>
              <a:rPr lang="ru-RU" sz="2400" dirty="0"/>
              <a:t> </a:t>
            </a:r>
            <a:r>
              <a:rPr lang="ru-RU" sz="2400" dirty="0" smtClean="0"/>
              <a:t>снижение </a:t>
            </a:r>
            <a:r>
              <a:rPr lang="ru-RU" sz="2400" dirty="0"/>
              <a:t>уровня тревоги, развитие </a:t>
            </a:r>
            <a:r>
              <a:rPr lang="ru-RU" sz="2400" dirty="0" smtClean="0"/>
              <a:t>воображения, развитие восприятия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kab215\Desktop\фото детей\IMG0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18" y="2636912"/>
            <a:ext cx="2502278" cy="333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Музыка регулирует психоэмоционального состояния детей</a:t>
            </a:r>
            <a:r>
              <a:rPr lang="ru-RU" sz="24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722376" y="3068960"/>
            <a:ext cx="7882072" cy="252028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уменьшает чувства тревоги и неуверенности;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уменьшает раздражительность, разочарование;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снимает напряженность в отношениях с другими </a:t>
            </a:r>
            <a:r>
              <a:rPr lang="ru-RU" sz="2400" dirty="0" smtClean="0">
                <a:solidFill>
                  <a:schemeClr val="tx1"/>
                </a:solidFill>
              </a:rPr>
              <a:t>людьми;</a:t>
            </a:r>
            <a:endParaRPr lang="ru-RU" sz="24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улучшает самочувствие, активность, настроение ;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уменьшает злобность, агрессию.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794568" cy="116740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Развитее эмоционально волевой сферы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508104" y="1916832"/>
            <a:ext cx="3002543" cy="373708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Цель: осознание </a:t>
            </a:r>
            <a:r>
              <a:rPr lang="ru-RU" sz="2400" dirty="0"/>
              <a:t>и принятие себя и окружающих, знакомство и принятие различных эмоциональных состояний (знакомство с различными </a:t>
            </a:r>
            <a:r>
              <a:rPr lang="ru-RU" sz="2400" dirty="0" smtClean="0"/>
              <a:t>эмоциями)</a:t>
            </a:r>
            <a:endParaRPr lang="ru-RU" sz="2400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3042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2299206" cy="309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6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973522" cy="64807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Изотерапии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формирование навыка работы в группе, сплочение </a:t>
            </a:r>
            <a:r>
              <a:rPr lang="ru-RU" sz="2400" dirty="0"/>
              <a:t>коллектива, снижение уровня </a:t>
            </a:r>
            <a:r>
              <a:rPr lang="ru-RU" sz="2400" dirty="0" smtClean="0"/>
              <a:t>тревожности</a:t>
            </a:r>
            <a:endParaRPr lang="ru-RU" sz="2400" dirty="0"/>
          </a:p>
        </p:txBody>
      </p:sp>
      <p:pic>
        <p:nvPicPr>
          <p:cNvPr id="8" name="Объект 7" descr="C:\Users\kab215\Desktop\фото детей\IMG0004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506287" cy="334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kab215\Desktop\фото детей\IMG00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36" y="2420888"/>
            <a:ext cx="2338070" cy="335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6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257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Развитие эмоционально волевой сферы у учащихся начальной школы с использованием приемов арт терапии. </vt:lpstr>
      <vt:lpstr>Применение арт терапии в коррекционной работе с детьми с ОВЗ позволяет получить положительные результаты:</vt:lpstr>
      <vt:lpstr>    Сказкотерапия</vt:lpstr>
      <vt:lpstr>По  средствам сказочных образов, их действий, дети могут:</vt:lpstr>
      <vt:lpstr>Песочная терапия, цветовосприятие </vt:lpstr>
      <vt:lpstr>Музыкотерапия </vt:lpstr>
      <vt:lpstr>Музыка регулирует психоэмоционального состояния детей:</vt:lpstr>
      <vt:lpstr>Развитее эмоционально волевой сферы</vt:lpstr>
      <vt:lpstr>Изотерапии </vt:lpstr>
      <vt:lpstr> Элемент арт терапии рисование     «Мандала»</vt:lpstr>
      <vt:lpstr>Создание коллажей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 волевой сферы у учащихся начальной школы с использованием приемов арт терапии.</dc:title>
  <dc:creator>kab215</dc:creator>
  <cp:lastModifiedBy>kab215</cp:lastModifiedBy>
  <cp:revision>18</cp:revision>
  <dcterms:created xsi:type="dcterms:W3CDTF">2015-03-23T07:35:18Z</dcterms:created>
  <dcterms:modified xsi:type="dcterms:W3CDTF">2015-03-23T09:49:40Z</dcterms:modified>
</cp:coreProperties>
</file>