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8" r:id="rId1"/>
  </p:sldMasterIdLst>
  <p:sldIdLst>
    <p:sldId id="256" r:id="rId2"/>
    <p:sldId id="257" r:id="rId3"/>
    <p:sldId id="258" r:id="rId4"/>
    <p:sldId id="267" r:id="rId5"/>
    <p:sldId id="261" r:id="rId6"/>
    <p:sldId id="263" r:id="rId7"/>
    <p:sldId id="268" r:id="rId8"/>
    <p:sldId id="269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025FE02-132E-4B78-9E72-2D3E10329A99}" type="datetimeFigureOut">
              <a:rPr lang="ru-RU" smtClean="0"/>
              <a:t>13.06.2013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3A9C98D-B87D-45F1-B20A-3C7E10750885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7947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5FE02-132E-4B78-9E72-2D3E10329A99}" type="datetimeFigureOut">
              <a:rPr lang="ru-RU" smtClean="0"/>
              <a:t>13.06.2013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9C98D-B87D-45F1-B20A-3C7E107508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1470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5FE02-132E-4B78-9E72-2D3E10329A99}" type="datetimeFigureOut">
              <a:rPr lang="ru-RU" smtClean="0"/>
              <a:t>13.06.2013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9C98D-B87D-45F1-B20A-3C7E10750885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03228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5FE02-132E-4B78-9E72-2D3E10329A99}" type="datetimeFigureOut">
              <a:rPr lang="ru-RU" smtClean="0"/>
              <a:t>13.06.2013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9C98D-B87D-45F1-B20A-3C7E10750885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41623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5FE02-132E-4B78-9E72-2D3E10329A99}" type="datetimeFigureOut">
              <a:rPr lang="ru-RU" smtClean="0"/>
              <a:t>13.06.2013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9C98D-B87D-45F1-B20A-3C7E107508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5462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5FE02-132E-4B78-9E72-2D3E10329A99}" type="datetimeFigureOut">
              <a:rPr lang="ru-RU" smtClean="0"/>
              <a:t>13.06.2013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9C98D-B87D-45F1-B20A-3C7E10750885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79949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5FE02-132E-4B78-9E72-2D3E10329A99}" type="datetimeFigureOut">
              <a:rPr lang="ru-RU" smtClean="0"/>
              <a:t>13.06.2013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9C98D-B87D-45F1-B20A-3C7E10750885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28145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5FE02-132E-4B78-9E72-2D3E10329A99}" type="datetimeFigureOut">
              <a:rPr lang="ru-RU" smtClean="0"/>
              <a:t>13.06.2013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9C98D-B87D-45F1-B20A-3C7E10750885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95670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5FE02-132E-4B78-9E72-2D3E10329A99}" type="datetimeFigureOut">
              <a:rPr lang="ru-RU" smtClean="0"/>
              <a:t>13.06.2013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9C98D-B87D-45F1-B20A-3C7E10750885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6419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5FE02-132E-4B78-9E72-2D3E10329A99}" type="datetimeFigureOut">
              <a:rPr lang="ru-RU" smtClean="0"/>
              <a:t>13.06.2013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9C98D-B87D-45F1-B20A-3C7E107508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9353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5FE02-132E-4B78-9E72-2D3E10329A99}" type="datetimeFigureOut">
              <a:rPr lang="ru-RU" smtClean="0"/>
              <a:t>13.06.2013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9C98D-B87D-45F1-B20A-3C7E10750885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4913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5FE02-132E-4B78-9E72-2D3E10329A99}" type="datetimeFigureOut">
              <a:rPr lang="ru-RU" smtClean="0"/>
              <a:t>13.06.2013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9C98D-B87D-45F1-B20A-3C7E107508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081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5FE02-132E-4B78-9E72-2D3E10329A99}" type="datetimeFigureOut">
              <a:rPr lang="ru-RU" smtClean="0"/>
              <a:t>13.06.2013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9C98D-B87D-45F1-B20A-3C7E10750885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4768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5FE02-132E-4B78-9E72-2D3E10329A99}" type="datetimeFigureOut">
              <a:rPr lang="ru-RU" smtClean="0"/>
              <a:t>13.06.2013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9C98D-B87D-45F1-B20A-3C7E10750885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0080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5FE02-132E-4B78-9E72-2D3E10329A99}" type="datetimeFigureOut">
              <a:rPr lang="ru-RU" smtClean="0"/>
              <a:t>13.06.2013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9C98D-B87D-45F1-B20A-3C7E107508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6109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5FE02-132E-4B78-9E72-2D3E10329A99}" type="datetimeFigureOut">
              <a:rPr lang="ru-RU" smtClean="0"/>
              <a:t>13.06.2013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9C98D-B87D-45F1-B20A-3C7E10750885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2362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5FE02-132E-4B78-9E72-2D3E10329A99}" type="datetimeFigureOut">
              <a:rPr lang="ru-RU" smtClean="0"/>
              <a:t>13.06.2013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9C98D-B87D-45F1-B20A-3C7E107508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4005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025FE02-132E-4B78-9E72-2D3E10329A99}" type="datetimeFigureOut">
              <a:rPr lang="ru-RU" smtClean="0"/>
              <a:t>13.06.2013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3A9C98D-B87D-45F1-B20A-3C7E107508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1133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47" r:id="rId9"/>
    <p:sldLayoutId id="2147483848" r:id="rId10"/>
    <p:sldLayoutId id="2147483849" r:id="rId11"/>
    <p:sldLayoutId id="2147483850" r:id="rId12"/>
    <p:sldLayoutId id="2147483851" r:id="rId13"/>
    <p:sldLayoutId id="2147483852" r:id="rId14"/>
    <p:sldLayoutId id="2147483853" r:id="rId15"/>
    <p:sldLayoutId id="2147483854" r:id="rId16"/>
    <p:sldLayoutId id="214748385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Типы портретов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Воспитатель Андриенко Татьяна Ивановна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3790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56864" y="-853158"/>
            <a:ext cx="10515600" cy="2852737"/>
          </a:xfrm>
        </p:spPr>
        <p:txBody>
          <a:bodyPr/>
          <a:lstStyle/>
          <a:p>
            <a:r>
              <a:rPr lang="ru-RU" dirty="0" smtClean="0"/>
              <a:t>Цели  и задачи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25033" y="2386012"/>
            <a:ext cx="10515600" cy="1500187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Продолжать </a:t>
            </a:r>
            <a:r>
              <a:rPr lang="ru-RU" dirty="0"/>
              <a:t> </a:t>
            </a:r>
            <a:r>
              <a:rPr lang="ru-RU" dirty="0" smtClean="0"/>
              <a:t>развивать у детей активный интерес к портрету как жанру живописи. Развивать воображение, наблюдательность, образную память.</a:t>
            </a:r>
          </a:p>
          <a:p>
            <a:r>
              <a:rPr lang="ru-RU" dirty="0"/>
              <a:t> </a:t>
            </a:r>
            <a:r>
              <a:rPr lang="ru-RU" dirty="0" smtClean="0"/>
              <a:t> Продолжать работу  над обогащением словаря детей эстетическими искусствоведческими терминами, которые дети смогут использовать,  рассказывая об увиденном.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3549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1669" y="740650"/>
            <a:ext cx="10515600" cy="285273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Подготовительная работа</a:t>
            </a:r>
            <a:r>
              <a:rPr lang="ru-RU" dirty="0"/>
              <a:t/>
            </a:r>
            <a:br>
              <a:rPr lang="ru-RU" dirty="0"/>
            </a:br>
            <a:r>
              <a:rPr lang="ru-RU" sz="1600" dirty="0"/>
              <a:t>Ознакомление детей с некоторыми типами портретов, их особенностями, средствами выразительности. </a:t>
            </a:r>
            <a:br>
              <a:rPr lang="ru-RU" sz="1600" dirty="0"/>
            </a:br>
            <a:r>
              <a:rPr lang="ru-RU" sz="1600" dirty="0"/>
              <a:t>Развитие у детей способности отмечать эмоциональное состояние сверстников, взрослых, «читать» по их лицам, позам, жестам. </a:t>
            </a:r>
            <a:br>
              <a:rPr lang="ru-RU" sz="1600" dirty="0"/>
            </a:br>
            <a:r>
              <a:rPr lang="ru-RU" sz="1600" b="1" dirty="0" smtClean="0"/>
              <a:t>Художественно-развивающая игра: </a:t>
            </a:r>
            <a:r>
              <a:rPr lang="ru-RU" sz="1600" b="1" dirty="0"/>
              <a:t>«Найди эмоциональное состояние по пиктограмме</a:t>
            </a:r>
            <a:r>
              <a:rPr lang="ru-RU" sz="1600" b="1" dirty="0" smtClean="0"/>
              <a:t>».</a:t>
            </a:r>
            <a:r>
              <a:rPr lang="ru-RU" sz="1600" b="1" dirty="0"/>
              <a:t/>
            </a:r>
            <a:br>
              <a:rPr lang="ru-RU" sz="1600" b="1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92429" y="3820294"/>
            <a:ext cx="10934164" cy="2026714"/>
          </a:xfrm>
        </p:spPr>
        <p:txBody>
          <a:bodyPr>
            <a:normAutofit/>
          </a:bodyPr>
          <a:lstStyle/>
          <a:p>
            <a:endParaRPr lang="ru-RU" sz="1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90" t="15962" r="11737" b="12300"/>
          <a:stretch/>
        </p:blipFill>
        <p:spPr>
          <a:xfrm rot="5400000">
            <a:off x="678988" y="3012277"/>
            <a:ext cx="2369053" cy="161603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98" t="15586" r="7934" b="10611"/>
          <a:stretch/>
        </p:blipFill>
        <p:spPr>
          <a:xfrm rot="5400000">
            <a:off x="2417810" y="3002429"/>
            <a:ext cx="2363584" cy="160985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09" t="19582" r="12504" b="17832"/>
          <a:stretch/>
        </p:blipFill>
        <p:spPr>
          <a:xfrm rot="5400000">
            <a:off x="4067633" y="3048900"/>
            <a:ext cx="2358852" cy="153258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15" t="19906" r="11737" b="13991"/>
          <a:stretch/>
        </p:blipFill>
        <p:spPr>
          <a:xfrm rot="5400000">
            <a:off x="5691763" y="3017919"/>
            <a:ext cx="2369053" cy="157340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65" t="22285" r="17043" b="19288"/>
          <a:stretch/>
        </p:blipFill>
        <p:spPr>
          <a:xfrm rot="5400000">
            <a:off x="7386777" y="2987350"/>
            <a:ext cx="2367551" cy="163605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36" t="19530" r="10892" b="15681"/>
          <a:stretch/>
        </p:blipFill>
        <p:spPr>
          <a:xfrm rot="5400000">
            <a:off x="9068409" y="3004892"/>
            <a:ext cx="2369055" cy="1599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815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Правила поведения в музее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220" y="3234095"/>
            <a:ext cx="2538132" cy="240684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6278" y="3103808"/>
            <a:ext cx="2675048" cy="267504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025" y="2843051"/>
            <a:ext cx="4789510" cy="3188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51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15069" y="656824"/>
            <a:ext cx="8158688" cy="978794"/>
          </a:xfrm>
        </p:spPr>
        <p:txBody>
          <a:bodyPr>
            <a:normAutofit/>
          </a:bodyPr>
          <a:lstStyle/>
          <a:p>
            <a:r>
              <a:rPr lang="ru-RU" dirty="0" smtClean="0"/>
              <a:t>Детский портрет</a:t>
            </a:r>
            <a:br>
              <a:rPr lang="ru-RU" dirty="0" smtClean="0"/>
            </a:br>
            <a:r>
              <a:rPr lang="ru-RU" sz="1400" dirty="0" smtClean="0"/>
              <a:t> </a:t>
            </a:r>
            <a:endParaRPr lang="ru-RU" sz="1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247747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643" y="2035493"/>
            <a:ext cx="4102848" cy="358327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6277" y="2035493"/>
            <a:ext cx="2890310" cy="358327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6373" y="2044954"/>
            <a:ext cx="2968808" cy="360219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52014687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6676" y="373487"/>
            <a:ext cx="8873544" cy="1866184"/>
          </a:xfrm>
        </p:spPr>
        <p:txBody>
          <a:bodyPr>
            <a:no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Портреты взрослых</a:t>
            </a:r>
            <a:br>
              <a:rPr lang="ru-RU" dirty="0" smtClean="0"/>
            </a:br>
            <a:r>
              <a:rPr lang="ru-RU" sz="1400" dirty="0" smtClean="0"/>
              <a:t> Свет мой, зеркальце, скажи                       Вот нахмурил царь  </a:t>
            </a:r>
            <a:br>
              <a:rPr lang="ru-RU" sz="1400" dirty="0" smtClean="0"/>
            </a:br>
            <a:r>
              <a:rPr lang="ru-RU" sz="1400" dirty="0" smtClean="0"/>
              <a:t>Да всю правду доложи:                       Брови черные,</a:t>
            </a:r>
            <a:br>
              <a:rPr lang="ru-RU" sz="1400" dirty="0" smtClean="0"/>
            </a:br>
            <a:r>
              <a:rPr lang="ru-RU" sz="1400" dirty="0" smtClean="0"/>
              <a:t>                                             Кто на свете всех милее,                  Словно ястреб взглянул с высоты небес.</a:t>
            </a:r>
            <a:br>
              <a:rPr lang="ru-RU" sz="1400" dirty="0" smtClean="0"/>
            </a:br>
            <a:r>
              <a:rPr lang="ru-RU" sz="1400" dirty="0" smtClean="0"/>
              <a:t>                                    Всех румяней и белее?                                                           М.Ю. Лермонтов                                               А.С. Пушкин</a:t>
            </a:r>
            <a:endParaRPr lang="ru-RU" sz="1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247747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646" y="2376599"/>
            <a:ext cx="3124964" cy="364427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4" t="6918" r="5193" b="10265"/>
          <a:stretch/>
        </p:blipFill>
        <p:spPr>
          <a:xfrm>
            <a:off x="4803820" y="2376599"/>
            <a:ext cx="2899502" cy="368071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1" b="2280"/>
          <a:stretch/>
        </p:blipFill>
        <p:spPr>
          <a:xfrm>
            <a:off x="8404743" y="2511380"/>
            <a:ext cx="2470435" cy="346441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39313137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6676" y="373487"/>
            <a:ext cx="8873544" cy="1866184"/>
          </a:xfrm>
        </p:spPr>
        <p:txBody>
          <a:bodyPr>
            <a:no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Семейный портрет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sz="1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247747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149" y="1761419"/>
            <a:ext cx="3737118" cy="448522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7915" y="1736055"/>
            <a:ext cx="5322836" cy="4533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71527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6676" y="373487"/>
            <a:ext cx="8873544" cy="1866184"/>
          </a:xfrm>
        </p:spPr>
        <p:txBody>
          <a:bodyPr>
            <a:no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Парадный портрет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sz="1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247747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676" y="1775774"/>
            <a:ext cx="3245337" cy="439320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6248" y="1807117"/>
            <a:ext cx="5774028" cy="4330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63199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Окаймленный край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777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378</TotalTime>
  <Words>55</Words>
  <Application>Microsoft Office PowerPoint</Application>
  <PresentationFormat>Широкоэкранный</PresentationFormat>
  <Paragraphs>11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Arial</vt:lpstr>
      <vt:lpstr>Garamond</vt:lpstr>
      <vt:lpstr>Натуральные материалы</vt:lpstr>
      <vt:lpstr>Типы портретов</vt:lpstr>
      <vt:lpstr>Цели  и задачи</vt:lpstr>
      <vt:lpstr>              Подготовительная работа Ознакомление детей с некоторыми типами портретов, их особенностями, средствами выразительности.  Развитие у детей способности отмечать эмоциональное состояние сверстников, взрослых, «читать» по их лицам, позам, жестам.  Художественно-развивающая игра: «Найди эмоциональное состояние по пиктограмме».  </vt:lpstr>
      <vt:lpstr>Правила поведения в музее</vt:lpstr>
      <vt:lpstr>Детский портрет  </vt:lpstr>
      <vt:lpstr>        Портреты взрослых  Свет мой, зеркальце, скажи                       Вот нахмурил царь   Да всю правду доложи:                       Брови черные,                                              Кто на свете всех милее,                  Словно ястреб взглянул с высоты небес.                                     Всех румяней и белее?                                                           М.Ю. Лермонтов                                               А.С. Пушкин</vt:lpstr>
      <vt:lpstr>       Семейный портрет  </vt:lpstr>
      <vt:lpstr>       Парадный портрет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Типы портретов</dc:title>
  <dc:creator>Acer1</dc:creator>
  <cp:lastModifiedBy>Acer1</cp:lastModifiedBy>
  <cp:revision>32</cp:revision>
  <dcterms:created xsi:type="dcterms:W3CDTF">2013-06-09T08:30:44Z</dcterms:created>
  <dcterms:modified xsi:type="dcterms:W3CDTF">2013-06-13T12:09:50Z</dcterms:modified>
</cp:coreProperties>
</file>