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2"/>
  </p:notesMasterIdLst>
  <p:sldIdLst>
    <p:sldId id="256" r:id="rId2"/>
    <p:sldId id="258" r:id="rId3"/>
    <p:sldId id="276" r:id="rId4"/>
    <p:sldId id="259" r:id="rId5"/>
    <p:sldId id="262" r:id="rId6"/>
    <p:sldId id="267" r:id="rId7"/>
    <p:sldId id="264" r:id="rId8"/>
    <p:sldId id="268" r:id="rId9"/>
    <p:sldId id="265" r:id="rId10"/>
    <p:sldId id="266" r:id="rId11"/>
    <p:sldId id="269" r:id="rId12"/>
    <p:sldId id="270" r:id="rId13"/>
    <p:sldId id="271" r:id="rId14"/>
    <p:sldId id="272" r:id="rId15"/>
    <p:sldId id="273" r:id="rId16"/>
    <p:sldId id="274" r:id="rId17"/>
    <p:sldId id="278" r:id="rId18"/>
    <p:sldId id="275" r:id="rId19"/>
    <p:sldId id="261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ka" initials="N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10-31T16:27:08.704" idx="1">
    <p:pos x="10" y="10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10-31T16:27:08.704" idx="2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AE9392-45DC-4B31-BCD7-ED15664EF5D9}" type="datetimeFigureOut">
              <a:rPr lang="ru-RU" smtClean="0"/>
              <a:t>06.11.2012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65AB57-D0FD-4924-BA62-EC6663DE20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407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6631-DD3A-4439-A120-AAF665023E0E}" type="datetimeFigureOut">
              <a:rPr lang="ru-RU" smtClean="0"/>
              <a:t>06.11.2012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5153-C098-4080-A840-35154276B5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6631-DD3A-4439-A120-AAF665023E0E}" type="datetimeFigureOut">
              <a:rPr lang="ru-RU" smtClean="0"/>
              <a:t>06.11.2012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5153-C098-4080-A840-35154276B5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6631-DD3A-4439-A120-AAF665023E0E}" type="datetimeFigureOut">
              <a:rPr lang="ru-RU" smtClean="0"/>
              <a:t>06.11.2012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5153-C098-4080-A840-35154276B538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6631-DD3A-4439-A120-AAF665023E0E}" type="datetimeFigureOut">
              <a:rPr lang="ru-RU" smtClean="0"/>
              <a:t>06.11.2012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5153-C098-4080-A840-35154276B53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6631-DD3A-4439-A120-AAF665023E0E}" type="datetimeFigureOut">
              <a:rPr lang="ru-RU" smtClean="0"/>
              <a:t>06.11.2012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5153-C098-4080-A840-35154276B5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6631-DD3A-4439-A120-AAF665023E0E}" type="datetimeFigureOut">
              <a:rPr lang="ru-RU" smtClean="0"/>
              <a:t>06.11.2012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5153-C098-4080-A840-35154276B53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6631-DD3A-4439-A120-AAF665023E0E}" type="datetimeFigureOut">
              <a:rPr lang="ru-RU" smtClean="0"/>
              <a:t>06.11.2012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5153-C098-4080-A840-35154276B5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6631-DD3A-4439-A120-AAF665023E0E}" type="datetimeFigureOut">
              <a:rPr lang="ru-RU" smtClean="0"/>
              <a:t>06.11.2012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5153-C098-4080-A840-35154276B5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6631-DD3A-4439-A120-AAF665023E0E}" type="datetimeFigureOut">
              <a:rPr lang="ru-RU" smtClean="0"/>
              <a:t>06.11.2012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5153-C098-4080-A840-35154276B5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6631-DD3A-4439-A120-AAF665023E0E}" type="datetimeFigureOut">
              <a:rPr lang="ru-RU" smtClean="0"/>
              <a:t>06.11.2012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5153-C098-4080-A840-35154276B538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6631-DD3A-4439-A120-AAF665023E0E}" type="datetimeFigureOut">
              <a:rPr lang="ru-RU" smtClean="0"/>
              <a:t>06.11.2012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5153-C098-4080-A840-35154276B53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1276631-DD3A-4439-A120-AAF665023E0E}" type="datetimeFigureOut">
              <a:rPr lang="ru-RU" smtClean="0"/>
              <a:t>06.11.2012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ED85153-C098-4080-A840-35154276B53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4" Type="http://schemas.openxmlformats.org/officeDocument/2006/relationships/comments" Target="../comments/commen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4" Type="http://schemas.openxmlformats.org/officeDocument/2006/relationships/comments" Target="../comments/commen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400" b="1" cap="none" spc="0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Муниципальное дошкольное образовательное учреждение </a:t>
            </a:r>
            <a:br>
              <a:rPr lang="ru-RU" sz="1400" b="1" cap="none" spc="0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1400" b="1" cap="none" spc="0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детский сад общеразвивающего вида с приоритетным </a:t>
            </a:r>
            <a:br>
              <a:rPr lang="ru-RU" sz="1400" b="1" cap="none" spc="0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1400" b="1" cap="none" spc="0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осуществлением деятельности по физическому развитию детей № 15 Ломоносовского района Ленинградской области</a:t>
            </a:r>
            <a:br>
              <a:rPr lang="ru-RU" sz="1400" b="1" cap="none" spc="0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1400" b="1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457200" y="2132856"/>
            <a:ext cx="3250704" cy="3993307"/>
          </a:xfrm>
        </p:spPr>
        <p:txBody>
          <a:bodyPr>
            <a:normAutofit/>
          </a:bodyPr>
          <a:lstStyle/>
          <a:p>
            <a:pPr marL="0" lvl="0" indent="0">
              <a:spcBef>
                <a:spcPct val="0"/>
              </a:spcBef>
              <a:buNone/>
              <a:defRPr/>
            </a:pPr>
            <a:endParaRPr lang="ru-RU" b="1" dirty="0" smtClean="0">
              <a:solidFill>
                <a:srgbClr val="003300"/>
              </a:solidFill>
              <a:latin typeface="Adventure" pitchFamily="2" charset="0"/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ru-RU" b="1" dirty="0" smtClean="0">
                <a:solidFill>
                  <a:srgbClr val="003300"/>
                </a:solidFill>
                <a:latin typeface="Adventure" pitchFamily="2" charset="0"/>
              </a:rPr>
              <a:t>Составитель</a:t>
            </a:r>
            <a:r>
              <a:rPr lang="ru-RU" b="1" dirty="0">
                <a:solidFill>
                  <a:srgbClr val="003300"/>
                </a:solidFill>
                <a:latin typeface="Adventure" pitchFamily="2" charset="0"/>
              </a:rPr>
              <a:t>:  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ru-RU" b="1" dirty="0">
                <a:solidFill>
                  <a:srgbClr val="003300"/>
                </a:solidFill>
                <a:latin typeface="Adventure" pitchFamily="2" charset="0"/>
              </a:rPr>
              <a:t>воспитатель первой  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ru-RU" b="1" dirty="0" err="1" smtClean="0">
                <a:solidFill>
                  <a:srgbClr val="003300"/>
                </a:solidFill>
                <a:latin typeface="Adventure" pitchFamily="2" charset="0"/>
              </a:rPr>
              <a:t>Кв.категории</a:t>
            </a:r>
            <a:r>
              <a:rPr lang="ru-RU" b="1" dirty="0">
                <a:solidFill>
                  <a:srgbClr val="003300"/>
                </a:solidFill>
                <a:latin typeface="Adventure" pitchFamily="2" charset="0"/>
              </a:rPr>
              <a:t>, 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ru-RU" sz="3600" b="1" dirty="0">
                <a:solidFill>
                  <a:srgbClr val="C00000"/>
                </a:solidFill>
                <a:latin typeface="Adventure" pitchFamily="2" charset="0"/>
              </a:rPr>
              <a:t>Ирина Ивановна </a:t>
            </a:r>
            <a:r>
              <a:rPr lang="ru-RU" sz="3600" b="1" dirty="0" err="1">
                <a:solidFill>
                  <a:srgbClr val="C00000"/>
                </a:solidFill>
                <a:latin typeface="Adventure" pitchFamily="2" charset="0"/>
              </a:rPr>
              <a:t>Москалюк</a:t>
            </a:r>
            <a:r>
              <a:rPr lang="en-US" sz="3600" b="1" dirty="0">
                <a:solidFill>
                  <a:srgbClr val="C00000"/>
                </a:solidFill>
                <a:latin typeface="Adventure" pitchFamily="2" charset="0"/>
              </a:rPr>
              <a:t> </a:t>
            </a:r>
            <a:endParaRPr lang="ru-RU" sz="3600" b="1" dirty="0">
              <a:solidFill>
                <a:srgbClr val="C00000"/>
              </a:solidFill>
              <a:latin typeface="Adventure" pitchFamily="2" charset="0"/>
            </a:endParaRPr>
          </a:p>
          <a:p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959560"/>
            <a:ext cx="5530334" cy="4421768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776861" y="1497895"/>
            <a:ext cx="7910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Анимационное сопровождение  непосредственно образовательной деятельности воспитателя и детей 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53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3436">
        <p14:warp dir="in"/>
      </p:transition>
    </mc:Choice>
    <mc:Fallback xmlns="">
      <p:transition spd="slow" advTm="34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4202151"/>
            <a:ext cx="3766666" cy="3841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042" y="4377795"/>
            <a:ext cx="1515541" cy="2157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9232">
            <a:off x="4147830" y="4431344"/>
            <a:ext cx="1830823" cy="2177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3965">
            <a:off x="5937042" y="4028232"/>
            <a:ext cx="1609973" cy="1946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558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7"/>
    </mc:Choice>
    <mc:Fallback xmlns="">
      <p:transition spd="slow" advTm="15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0 0 C 0.00504 0.0007 0.01042 -0.00092 0.01511 0.00185 C 0.01667 0.00278 0.01459 0.00625 0.01372 0.0081 C 0.01129 0.01366 0.00677 0.01829 0.00313 0.02222 C 0.00209 0.02338 0.00105 0.02477 0 0.02616 C -0.00104 0.02755 -0.00434 0.03033 -0.00295 0.03033 C 0.00018 0.03033 0.00608 0.02616 0.00608 0.02616 C 0.00643 0.0257 0.01233 0.01713 0.01372 0.02014 C 0.01667 0.02616 0.00452 0.0382 0.00452 0.0382 C 0.004 0.04028 0.004 0.04259 0.00313 0.04445 C 0.00243 0.04607 -0.00034 0.04653 0 0.04838 C 0.00052 0.05046 0.00296 0.05 0.00452 0.05046 C 0.00747 0.05139 0.01059 0.05185 0.01372 0.05255 C -0.00347 0.0544 0.00261 0.0544 -0.00451 0.0544 " pathEditMode="relative" ptsTypes="fffffffffffffA">
                                      <p:cBhvr>
                                        <p:cTn id="6" dur="725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0 0 C 0.00504 0.0007 0.01042 -0.00092 0.01511 0.00185 C 0.01667 0.00278 0.01459 0.00625 0.01372 0.0081 C 0.01129 0.01366 0.00677 0.01829 0.00313 0.02222 C 0.00209 0.02338 0.00105 0.02477 0 0.02616 C -0.00104 0.02755 -0.00434 0.03033 -0.00295 0.03033 C 0.00018 0.03033 0.00608 0.02616 0.00608 0.02616 C 0.00643 0.0257 0.01233 0.01713 0.01372 0.02014 C 0.01667 0.02616 0.00452 0.0382 0.00452 0.0382 C 0.004 0.04028 0.004 0.04259 0.00313 0.04445 C 0.00243 0.04607 -0.00034 0.04653 0 0.04838 C 0.00052 0.05046 0.00296 0.05 0.00452 0.05046 C 0.00747 0.05139 0.01059 0.05185 0.01372 0.05255 C -0.00347 0.0544 0.00261 0.0544 -0.00451 0.0544 " pathEditMode="relative" ptsTypes="fffffffffffffA">
                                      <p:cBhvr>
                                        <p:cTn id="8" dur="7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0 0 C 0.00504 0.0007 0.01042 -0.00092 0.01511 0.00185 C 0.01667 0.00278 0.01459 0.00625 0.01372 0.0081 C 0.01129 0.01366 0.00677 0.01829 0.00313 0.02222 C 0.00209 0.02338 0.00105 0.02477 0 0.02616 C -0.00104 0.02755 -0.00434 0.03033 -0.00295 0.03033 C 0.00018 0.03033 0.00608 0.02616 0.00608 0.02616 C 0.00643 0.0257 0.01233 0.01713 0.01372 0.02014 C 0.01667 0.02616 0.00452 0.0382 0.00452 0.0382 C 0.004 0.04028 0.004 0.04259 0.00313 0.04445 C 0.00243 0.04607 -0.00034 0.04653 0 0.04838 C 0.00052 0.05046 0.00296 0.05 0.00452 0.05046 C 0.00747 0.05139 0.01059 0.05185 0.01372 0.05255 C -0.00347 0.0544 0.00261 0.0544 -0.00451 0.0544 " pathEditMode="relative" ptsTypes="fffffffffffffA">
                                      <p:cBhvr>
                                        <p:cTn id="10" dur="72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0 0 C 0.00504 0.0007 0.01042 -0.00092 0.01511 0.00185 C 0.01667 0.00278 0.01459 0.00625 0.01372 0.0081 C 0.01129 0.01366 0.00677 0.01829 0.00313 0.02222 C 0.00209 0.02338 0.00105 0.02477 0 0.02616 C -0.00104 0.02755 -0.00434 0.03033 -0.00295 0.03033 C 0.00018 0.03033 0.00608 0.02616 0.00608 0.02616 C 0.00643 0.0257 0.01233 0.01713 0.01372 0.02014 C 0.01667 0.02616 0.00452 0.0382 0.00452 0.0382 C 0.004 0.04028 0.004 0.04259 0.00313 0.04445 C 0.00243 0.04607 -0.00034 0.04653 0 0.04838 C 0.00052 0.05046 0.00296 0.05 0.00452 0.05046 C 0.00747 0.05139 0.01059 0.05185 0.01372 0.05255 C -0.00347 0.0544 0.00261 0.0544 -0.00451 0.0544 " pathEditMode="relative" ptsTypes="fffffffffffffA">
                                      <p:cBhvr>
                                        <p:cTn id="12" dur="72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4202151"/>
            <a:ext cx="3766666" cy="3841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042" y="4377795"/>
            <a:ext cx="1515541" cy="2157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9232">
            <a:off x="4147830" y="4431344"/>
            <a:ext cx="1830823" cy="2177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3965">
            <a:off x="5937042" y="4028232"/>
            <a:ext cx="1609973" cy="1946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05254">
            <a:off x="9040774" y="623190"/>
            <a:ext cx="1214437" cy="12715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346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7"/>
    </mc:Choice>
    <mc:Fallback xmlns="">
      <p:transition spd="slow" advTm="15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13 0.03264 C -0.0842 0.02153 -0.09496 0.00139 -0.10659 -0.01388 C -0.11822 -0.02893 -0.13194 -0.04236 -0.14444 -0.05625 C -0.14982 -0.06226 -0.15694 -0.07384 -0.16267 -0.07847 C -0.17204 -0.08587 -0.16232 -0.0743 -0.1717 -0.08449 C -0.17274 -0.08564 -0.17343 -0.08773 -0.17465 -0.08865 C -0.1776 -0.0905 -0.18107 -0.09074 -0.18385 -0.09259 C -0.19687 -0.10162 -0.2118 -0.10486 -0.22621 -0.10671 C -0.2368 -0.10949 -0.2434 -0.11157 -0.25503 -0.11296 C -0.29565 -0.11134 -0.33281 -0.10949 -0.37326 -0.11296 C -0.38593 -0.11226 -0.39843 -0.11203 -0.41111 -0.11087 C -0.41979 -0.11018 -0.42586 -0.10347 -0.43385 -0.10069 C -0.43888 -0.09629 -0.44305 -0.09467 -0.44895 -0.09259 C -0.45277 -0.08773 -0.4559 -0.08472 -0.46111 -0.08263 C -0.46753 -0.07384 -0.47378 -0.07199 -0.48229 -0.06851 C -0.48697 -0.06435 -0.49062 -0.0625 -0.496 -0.06041 C -0.50069 -0.0537 -0.50607 -0.04884 -0.51111 -0.04212 C -0.51267 -0.04004 -0.51406 -0.03819 -0.51562 -0.03611 C -0.51666 -0.03472 -0.51875 -0.03194 -0.51875 -0.03194 C -0.52256 -0.01527 -0.52135 -0.00254 -0.51562 0.0125 C -0.51319 0.01899 -0.51371 0.02315 -0.50954 0.02848 C -0.5059 0.03843 -0.5026 0.04723 -0.49444 0.0507 C -0.48593 0.06204 -0.49756 0.04723 -0.4868 0.0588 C -0.48263 0.06343 -0.47934 0.0713 -0.47465 0.075 C -0.46944 0.07894 -0.46076 0.08473 -0.45503 0.08704 C -0.44704 0.09445 -0.43611 0.10255 -0.42934 0.11135 C -0.42204 0.12061 -0.41649 0.12686 -0.40659 0.12963 C -0.39913 0.13959 -0.39201 0.14375 -0.38229 0.14769 C -0.37812 0.15371 -0.36875 0.15926 -0.36267 0.16181 C -0.35677 0.16713 -0.35052 0.16968 -0.34444 0.17408 C -0.34131 0.17639 -0.33906 0.18125 -0.33541 0.18218 C -0.32899 0.1838 -0.32343 0.18612 -0.31718 0.1882 C -0.29826 0.18635 -0.2835 0.18195 -0.26562 0.17593 C -0.25416 0.16598 -0.23489 0.16366 -0.2217 0.16181 C -0.20451 0.1632 -0.19322 0.16482 -0.17777 0.172 C -0.171 0.18056 -0.1644 0.19352 -0.15659 0.20024 C -0.15225 0.2088 -0.1467 0.21737 -0.14131 0.22454 C -0.14045 0.22848 -0.13836 0.23241 -0.13836 0.23658 C -0.13836 0.25232 -0.14322 0.27593 -0.15208 0.28704 C -0.1559 0.30417 -0.15052 0.2838 -0.15659 0.29723 C -0.15937 0.30348 -0.1585 0.30788 -0.16267 0.31343 C -0.16423 0.32038 -0.16649 0.32454 -0.17013 0.32963 C -0.17187 0.33635 -0.17013 0.33565 -0.17326 0.33565 " pathEditMode="relative" ptsTypes="ffffffffffffffffffffffffffffffffffffffffffA">
                                      <p:cBhvr>
                                        <p:cTn id="6" dur="7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4202151"/>
            <a:ext cx="3766666" cy="3841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042" y="4377795"/>
            <a:ext cx="1515541" cy="2157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9232">
            <a:off x="4147830" y="4431344"/>
            <a:ext cx="1830823" cy="2177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3965">
            <a:off x="5937042" y="4028232"/>
            <a:ext cx="1609973" cy="1946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05254">
            <a:off x="7152710" y="3417473"/>
            <a:ext cx="1214437" cy="127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328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7"/>
    </mc:Choice>
    <mc:Fallback xmlns="">
      <p:transition spd="slow" advTm="15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0 0 C 0.00486 -0.00416 0.00955 -0.0074 0.01511 -0.00995 C 0.02344 -0.02106 0.01233 -0.00763 0.02275 -0.01597 C 0.02396 -0.01689 0.02466 -0.01875 0.0257 -0.02013 C 0.02674 -0.02152 0.02882 -0.02407 0.02882 -0.02407 C 0.02223 -0.01134 0.01302 -0.00046 0.00452 0.01019 C 0.01268 0.01389 0.01111 0.01412 0.02431 0.01019 C 0.02605 0.00973 0.02709 0.00718 0.02882 0.00625 C 0.0342 0.00348 0.04011 0.00255 0.04549 0 C 0.0474 -0.00092 0.0415 0.00139 0.03941 0.00209 C 0.03177 0.01227 0.02275 0.02246 0.01372 0.03033 C 0.02084 0.03357 0.02049 0.0294 0.02726 0.02639 C 0.03559 0.01528 0.02448 0.02871 0.0349 0.02037 C 0.03611 0.01945 0.03664 0.01713 0.03785 0.01621 C 0.0408 0.01436 0.04705 0.01227 0.04705 0.01227 C 0.04393 0.01621 0.04098 0.02037 0.03785 0.02431 C 0.03507 0.03519 0.03855 0.02686 0.03177 0.03241 C 0.03056 0.03334 0.02882 0.03658 0.02882 0.03658 " pathEditMode="relative" ptsTypes="fffffffffffffffffA">
                                      <p:cBhvr>
                                        <p:cTn id="6" dur="77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0 0 C 0.00486 -0.00416 0.00955 -0.0074 0.01511 -0.00995 C 0.02344 -0.02106 0.01233 -0.00763 0.02275 -0.01597 C 0.02396 -0.01689 0.02466 -0.01875 0.0257 -0.02013 C 0.02674 -0.02152 0.02882 -0.02407 0.02882 -0.02407 C 0.02223 -0.01134 0.01302 -0.00046 0.00452 0.01019 C 0.01268 0.01389 0.01111 0.01412 0.02431 0.01019 C 0.02605 0.00973 0.02709 0.00718 0.02882 0.00625 C 0.0342 0.00348 0.04011 0.00255 0.04549 0 C 0.0474 -0.00092 0.0415 0.00139 0.03941 0.00209 C 0.03177 0.01227 0.02275 0.02246 0.01372 0.03033 C 0.02084 0.03357 0.02049 0.0294 0.02726 0.02639 C 0.03559 0.01528 0.02448 0.02871 0.0349 0.02037 C 0.03611 0.01945 0.03664 0.01713 0.03785 0.01621 C 0.0408 0.01436 0.04705 0.01227 0.04705 0.01227 C 0.04393 0.01621 0.04098 0.02037 0.03785 0.02431 C 0.03507 0.03519 0.03855 0.02686 0.03177 0.03241 C 0.03056 0.03334 0.02882 0.03658 0.02882 0.03658 " pathEditMode="relative" ptsTypes="fffffffffffffffffA">
                                      <p:cBhvr>
                                        <p:cTn id="8" dur="77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0 0 C 0.00486 -0.00416 0.00955 -0.0074 0.01511 -0.00995 C 0.02344 -0.02106 0.01233 -0.00763 0.02275 -0.01597 C 0.02396 -0.01689 0.02466 -0.01875 0.0257 -0.02013 C 0.02674 -0.02152 0.02882 -0.02407 0.02882 -0.02407 C 0.02223 -0.01134 0.01302 -0.00046 0.00452 0.01019 C 0.01268 0.01389 0.01111 0.01412 0.02431 0.01019 C 0.02605 0.00973 0.02709 0.00718 0.02882 0.00625 C 0.0342 0.00348 0.04011 0.00255 0.04549 0 C 0.0474 -0.00092 0.0415 0.00139 0.03941 0.00209 C 0.03177 0.01227 0.02275 0.02246 0.01372 0.03033 C 0.02084 0.03357 0.02049 0.0294 0.02726 0.02639 C 0.03559 0.01528 0.02448 0.02871 0.0349 0.02037 C 0.03611 0.01945 0.03664 0.01713 0.03785 0.01621 C 0.0408 0.01436 0.04705 0.01227 0.04705 0.01227 C 0.04393 0.01621 0.04098 0.02037 0.03785 0.02431 C 0.03507 0.03519 0.03855 0.02686 0.03177 0.03241 C 0.03056 0.03334 0.02882 0.03658 0.02882 0.03658 " pathEditMode="relative" ptsTypes="fffffffffffffffffA">
                                      <p:cBhvr>
                                        <p:cTn id="10" dur="7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0 0 C 0.00486 -0.00416 0.00955 -0.0074 0.01511 -0.00995 C 0.02344 -0.02106 0.01233 -0.00763 0.02275 -0.01597 C 0.02396 -0.01689 0.02466 -0.01875 0.0257 -0.02013 C 0.02674 -0.02152 0.02882 -0.02407 0.02882 -0.02407 C 0.02223 -0.01134 0.01302 -0.00046 0.00452 0.01019 C 0.01268 0.01389 0.01111 0.01412 0.02431 0.01019 C 0.02605 0.00973 0.02709 0.00718 0.02882 0.00625 C 0.0342 0.00348 0.04011 0.00255 0.04549 0 C 0.0474 -0.00092 0.0415 0.00139 0.03941 0.00209 C 0.03177 0.01227 0.02275 0.02246 0.01372 0.03033 C 0.02084 0.03357 0.02049 0.0294 0.02726 0.02639 C 0.03559 0.01528 0.02448 0.02871 0.0349 0.02037 C 0.03611 0.01945 0.03664 0.01713 0.03785 0.01621 C 0.0408 0.01436 0.04705 0.01227 0.04705 0.01227 C 0.04393 0.01621 0.04098 0.02037 0.03785 0.02431 C 0.03507 0.03519 0.03855 0.02686 0.03177 0.03241 C 0.03056 0.03334 0.02882 0.03658 0.02882 0.03658 " pathEditMode="relative" ptsTypes="fffffffffffffffffA">
                                      <p:cBhvr>
                                        <p:cTn id="12" dur="7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0 0 C 0.00486 -0.00416 0.00955 -0.0074 0.01511 -0.00995 C 0.02344 -0.02106 0.01233 -0.00763 0.02275 -0.01597 C 0.02396 -0.01689 0.02466 -0.01875 0.0257 -0.02013 C 0.02674 -0.02152 0.02882 -0.02407 0.02882 -0.02407 C 0.02223 -0.01134 0.01302 -0.00046 0.00452 0.01019 C 0.01268 0.01389 0.01111 0.01412 0.02431 0.01019 C 0.02605 0.00973 0.02709 0.00718 0.02882 0.00625 C 0.0342 0.00348 0.04011 0.00255 0.04549 0 C 0.0474 -0.00092 0.0415 0.00139 0.03941 0.00209 C 0.03177 0.01227 0.02275 0.02246 0.01372 0.03033 C 0.02084 0.03357 0.02049 0.0294 0.02726 0.02639 C 0.03559 0.01528 0.02448 0.02871 0.0349 0.02037 C 0.03611 0.01945 0.03664 0.01713 0.03785 0.01621 C 0.0408 0.01436 0.04705 0.01227 0.04705 0.01227 C 0.04393 0.01621 0.04098 0.02037 0.03785 0.02431 C 0.03507 0.03519 0.03855 0.02686 0.03177 0.03241 C 0.03056 0.03334 0.02882 0.03658 0.02882 0.03658 " pathEditMode="relative" ptsTypes="fffffffffffffffffA">
                                      <p:cBhvr>
                                        <p:cTn id="14" dur="775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4230099"/>
            <a:ext cx="3766666" cy="38418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042" y="4405743"/>
            <a:ext cx="1515541" cy="21571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9232">
            <a:off x="4317469" y="4296340"/>
            <a:ext cx="1830823" cy="21777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3965">
            <a:off x="6015034" y="3898796"/>
            <a:ext cx="1609973" cy="19469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28078">
            <a:off x="7291801" y="3096220"/>
            <a:ext cx="1214437" cy="12715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0787" flipH="1">
            <a:off x="-1629719" y="1888566"/>
            <a:ext cx="1314450" cy="1200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237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7"/>
    </mc:Choice>
    <mc:Fallback xmlns="">
      <p:transition spd="slow" advTm="15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3 -0.09537 C -0.01059 -0.11736 -0.00695 -0.13935 0.00555 -0.15602 C 0.00816 -0.16574 0.00555 -0.15902 0.01163 -0.16597 C 0.02066 -0.17569 0.02864 -0.18541 0.03889 -0.19236 C 0.04323 -0.19537 0.04531 -0.20162 0.04948 -0.2044 C 0.05225 -0.20625 0.0585 -0.20856 0.0585 -0.20833 C 0.06875 -0.22176 0.0493 -0.19815 0.07066 -0.21666 C 0.08159 -0.22615 0.10382 -0.22916 0.11614 -0.23078 C 0.14027 -0.23819 0.16441 -0.24606 0.18889 -0.25092 C 0.21909 -0.24884 0.2493 -0.25139 0.27968 -0.24884 C 0.28871 -0.24537 0.29357 -0.24421 0.30399 -0.24282 C 0.31458 -0.23912 0.32517 -0.23634 0.33576 -0.23264 C 0.33802 -0.23194 0.33975 -0.22986 0.34184 -0.2287 C 0.35208 -0.22361 0.36302 -0.2206 0.37378 -0.21852 C 0.3934 -0.2199 0.4118 -0.22268 0.43125 -0.22477 C 0.44323 -0.22407 0.45555 -0.22384 0.4677 -0.22268 C 0.48142 -0.22129 0.49444 -0.21157 0.5085 -0.21041 C 0.52222 -0.20926 0.53576 -0.20926 0.54948 -0.20856 C 0.55104 -0.20787 0.5526 -0.2074 0.55399 -0.20648 C 0.55555 -0.20532 0.55677 -0.20347 0.5585 -0.20254 C 0.56475 -0.19953 0.57291 -0.19722 0.57968 -0.19444 C 0.58698 -0.18449 0.57777 -0.1956 0.58732 -0.18819 C 0.59409 -0.18287 0.58645 -0.18055 0.59948 -0.17615 C 0.60764 -0.17338 0.60347 -0.17477 0.61163 -0.17222 C 0.62187 -0.16273 0.64566 -0.16041 0.6585 -0.15602 C 0.67656 -0.1574 0.69357 -0.15972 0.71163 -0.16203 C 0.72639 -0.16713 0.74062 -0.17268 0.75555 -0.17615 C 0.77014 -0.17546 0.78489 -0.17523 0.79948 -0.17407 C 0.81076 -0.17315 0.82187 -0.16365 0.83281 -0.15995 C 0.83489 -0.15787 0.83663 -0.15555 0.83889 -0.15393 C 0.84027 -0.15277 0.84218 -0.15324 0.8434 -0.15185 C 0.84479 -0.15023 0.84514 -0.14768 0.84635 -0.14583 C 0.85173 -0.13703 0.85868 -0.12986 0.86458 -0.12152 C 0.86857 -0.10625 0.86284 -0.12453 0.87066 -0.11157 C 0.8717 -0.10995 0.87152 -0.1074 0.87222 -0.10555 C 0.87482 -0.09861 0.87812 -0.0956 0.88281 -0.09143 C 0.88507 -0.0824 0.88871 -0.07777 0.8934 -0.07106 C 0.89826 -0.04004 0.89045 -0.00833 0.89045 0.02176 " pathEditMode="relative" rAng="0" ptsTypes="fffffffffffffffffffffffffffffffffffffA">
                                      <p:cBhvr>
                                        <p:cTn id="6" dur="7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694" y="-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4230099"/>
            <a:ext cx="3888432" cy="38418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042" y="4405743"/>
            <a:ext cx="1515541" cy="21571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9232">
            <a:off x="4317469" y="4296340"/>
            <a:ext cx="1830823" cy="21777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3965">
            <a:off x="6015034" y="3898796"/>
            <a:ext cx="1609973" cy="19469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28078">
            <a:off x="7291801" y="3096220"/>
            <a:ext cx="1214437" cy="12715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26768" flipH="1">
            <a:off x="6398519" y="1888566"/>
            <a:ext cx="1314450" cy="1200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108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7"/>
    </mc:Choice>
    <mc:Fallback xmlns="">
      <p:transition spd="slow" advTm="15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0 0 C 0.01024 -0.00486 0.01146 -0.01459 0.01962 -0.01829 C 0.02066 -0.01968 0.02135 -0.02292 0.02274 -0.02223 C 0.0243 -0.02153 0.02378 -0.01829 0.02413 -0.01621 C 0.02674 -0.00348 0.02778 0.00926 0.02882 0.02222 C 0.03055 0.01435 0.0349 0.00764 0.03941 0.00208 C 0.03958 0.00162 0.04115 -0.00926 0.04392 -0.00811 C 0.04549 -0.00741 0.04496 -0.00417 0.04549 -0.00209 C 0.04375 0.02847 0.04601 0.01597 0.0408 0.03634 C 0.04028 0.03842 0.04132 0.03171 0.04236 0.03032 C 0.04653 0.02476 0.0441 0.02662 0.05 0.0243 C 0.05295 0.02014 0.05608 0.0162 0.05903 0.01203 C 0.06198 0.02338 0.05746 0.03796 0.05746 0.05046 " pathEditMode="relative" ptsTypes="ffffffffffffA">
                                      <p:cBhvr>
                                        <p:cTn id="6" dur="8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0 0 C 0.01024 -0.00486 0.01146 -0.01459 0.01962 -0.01829 C 0.02066 -0.01968 0.02135 -0.02292 0.02274 -0.02223 C 0.0243 -0.02153 0.02378 -0.01829 0.02413 -0.01621 C 0.02674 -0.00348 0.02778 0.00926 0.02882 0.02222 C 0.03055 0.01435 0.0349 0.00764 0.03941 0.00208 C 0.03958 0.00162 0.04115 -0.00926 0.04392 -0.00811 C 0.04549 -0.00741 0.04496 -0.00417 0.04549 -0.00209 C 0.04375 0.02847 0.04601 0.01597 0.0408 0.03634 C 0.04028 0.03842 0.04132 0.03171 0.04236 0.03032 C 0.04653 0.02476 0.0441 0.02662 0.05 0.0243 C 0.05295 0.02014 0.05608 0.0162 0.05903 0.01203 C 0.06198 0.02338 0.05746 0.03796 0.05746 0.05046 " pathEditMode="relative" ptsTypes="ffffffffffffA">
                                      <p:cBhvr>
                                        <p:cTn id="8" dur="8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0 0 C 0.01024 -0.00486 0.01146 -0.01459 0.01962 -0.01829 C 0.02066 -0.01968 0.02135 -0.02292 0.02274 -0.02223 C 0.0243 -0.02153 0.02378 -0.01829 0.02413 -0.01621 C 0.02674 -0.00348 0.02778 0.00926 0.02882 0.02222 C 0.03055 0.01435 0.0349 0.00764 0.03941 0.00208 C 0.03958 0.00162 0.04115 -0.00926 0.04392 -0.00811 C 0.04549 -0.00741 0.04496 -0.00417 0.04549 -0.00209 C 0.04375 0.02847 0.04601 0.01597 0.0408 0.03634 C 0.04028 0.03842 0.04132 0.03171 0.04236 0.03032 C 0.04653 0.02476 0.0441 0.02662 0.05 0.0243 C 0.05295 0.02014 0.05608 0.0162 0.05903 0.01203 C 0.06198 0.02338 0.05746 0.03796 0.05746 0.05046 " pathEditMode="relative" ptsTypes="ffffffffffffA">
                                      <p:cBhvr>
                                        <p:cTn id="10" dur="8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0 0 C 0.01024 -0.00486 0.01146 -0.01459 0.01962 -0.01829 C 0.02066 -0.01968 0.02135 -0.02292 0.02274 -0.02223 C 0.0243 -0.02153 0.02378 -0.01829 0.02413 -0.01621 C 0.02674 -0.00348 0.02778 0.00926 0.02882 0.02222 C 0.03055 0.01435 0.0349 0.00764 0.03941 0.00208 C 0.03958 0.00162 0.04115 -0.00926 0.04392 -0.00811 C 0.04549 -0.00741 0.04496 -0.00417 0.04549 -0.00209 C 0.04375 0.02847 0.04601 0.01597 0.0408 0.03634 C 0.04028 0.03842 0.04132 0.03171 0.04236 0.03032 C 0.04653 0.02476 0.0441 0.02662 0.05 0.0243 C 0.05295 0.02014 0.05608 0.0162 0.05903 0.01203 C 0.06198 0.02338 0.05746 0.03796 0.05746 0.05046 " pathEditMode="relative" ptsTypes="ffffffffffffA">
                                      <p:cBhvr>
                                        <p:cTn id="12" dur="8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0 0 C 0.01024 -0.00486 0.01146 -0.01459 0.01962 -0.01829 C 0.02066 -0.01968 0.02135 -0.02292 0.02274 -0.02223 C 0.0243 -0.02153 0.02378 -0.01829 0.02413 -0.01621 C 0.02674 -0.00348 0.02778 0.00926 0.02882 0.02222 C 0.03055 0.01435 0.0349 0.00764 0.03941 0.00208 C 0.03958 0.00162 0.04115 -0.00926 0.04392 -0.00811 C 0.04549 -0.00741 0.04496 -0.00417 0.04549 -0.00209 C 0.04375 0.02847 0.04601 0.01597 0.0408 0.03634 C 0.04028 0.03842 0.04132 0.03171 0.04236 0.03032 C 0.04653 0.02476 0.0441 0.02662 0.05 0.0243 C 0.05295 0.02014 0.05608 0.0162 0.05903 0.01203 C 0.06198 0.02338 0.05746 0.03796 0.05746 0.05046 " pathEditMode="relative" ptsTypes="ffffffffffffA">
                                      <p:cBhvr>
                                        <p:cTn id="14" dur="8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0 0 C 0.01024 -0.00486 0.01146 -0.01459 0.01962 -0.01829 C 0.02066 -0.01968 0.02135 -0.02292 0.02274 -0.02223 C 0.0243 -0.02153 0.02378 -0.01829 0.02413 -0.01621 C 0.02674 -0.00348 0.02778 0.00926 0.02882 0.02222 C 0.03055 0.01435 0.0349 0.00764 0.03941 0.00208 C 0.03958 0.00162 0.04115 -0.00926 0.04392 -0.00811 C 0.04549 -0.00741 0.04496 -0.00417 0.04549 -0.00209 C 0.04375 0.02847 0.04601 0.01597 0.0408 0.03634 C 0.04028 0.03842 0.04132 0.03171 0.04236 0.03032 C 0.04653 0.02476 0.0441 0.02662 0.05 0.0243 C 0.05295 0.02014 0.05608 0.0162 0.05903 0.01203 C 0.06198 0.02338 0.05746 0.03796 0.05746 0.05046 " pathEditMode="relative" ptsTypes="ffffffffffffA">
                                      <p:cBhvr>
                                        <p:cTn id="16" dur="8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4230099"/>
            <a:ext cx="3888432" cy="38418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042" y="4405743"/>
            <a:ext cx="1515541" cy="21571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9232">
            <a:off x="4317469" y="4296340"/>
            <a:ext cx="1830823" cy="21777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3965">
            <a:off x="6015034" y="3898796"/>
            <a:ext cx="1609973" cy="19469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28078">
            <a:off x="7291801" y="3096220"/>
            <a:ext cx="1214437" cy="12715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26768" flipH="1">
            <a:off x="6398519" y="1888566"/>
            <a:ext cx="1314450" cy="1200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57140" flipH="1">
            <a:off x="-1073127" y="908720"/>
            <a:ext cx="963613" cy="11001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849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7"/>
    </mc:Choice>
    <mc:Fallback xmlns="">
      <p:transition spd="slow" advTm="15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02 0.03194 C 0.06562 0.03264 0.06823 0.03287 0.07066 0.03403 C 0.07673 0.03704 0.08021 0.04491 0.08732 0.04815 C 0.0934 0.04745 0.09948 0.04722 0.10555 0.04606 C 0.11232 0.04491 0.1158 0.03657 0.12222 0.03403 C 0.12864 0.025 0.13628 0.02847 0.14496 0.02986 C 0.15156 0.03287 0.15659 0.03704 0.16302 0.04005 C 0.16718 0.04537 0.17118 0.05069 0.17517 0.05625 C 0.17691 0.06273 0.18281 0.07431 0.18281 0.07431 C 0.18906 0.10023 0.18281 0.11366 0.17673 0.13704 C 0.17673 0.13773 0.1776 0.15602 0.17968 0.16134 C 0.18507 0.17431 0.19409 0.18495 0.20399 0.1912 C 0.20798 0.19722 0.22673 0.20625 0.23281 0.20764 C 0.23993 0.21389 0.24861 0.21574 0.25694 0.21782 C 0.26215 0.22222 0.26632 0.22361 0.27222 0.22569 C 0.27882 0.225 0.28541 0.22523 0.29184 0.22361 C 0.29496 0.22269 0.29652 0.21782 0.29948 0.21551 C 0.30382 0.2125 0.30868 0.21065 0.31302 0.20764 C 0.31597 0.20579 0.31771 0.20116 0.32066 0.19954 C 0.32673 0.1956 0.33507 0.19375 0.34184 0.1912 C 0.35034 0.18403 0.35972 0.1875 0.36909 0.1912 C 0.37448 0.19861 0.38177 0.20278 0.38889 0.20579 C 0.3934 0.20741 0.40243 0.21157 0.40243 0.21157 C 0.421 0.21065 0.43437 0.21111 0.45086 0.20347 C 0.4559 0.19699 0.46336 0.1956 0.46909 0.18935 C 0.47968 0.17824 0.48975 0.16551 0.49948 0.15324 C 0.50104 0.14606 0.50156 0.1419 0.50555 0.13704 C 0.5092 0.12153 0.50416 0.13958 0.51007 0.12685 C 0.51232 0.12199 0.51284 0.11597 0.51458 0.11065 C 0.51649 0.10532 0.52066 0.09468 0.52066 0.09468 C 0.52291 0.0831 0.52725 0.07292 0.53125 0.06227 C 0.53767 0.04514 0.54166 0.025 0.55086 0.00949 C 0.55833 -0.00255 0.56805 -0.01227 0.57673 -0.02269 C 0.58298 -0.03009 0.58906 -0.03889 0.59496 -0.04676 C 0.60225 -0.05648 0.60798 -0.06829 0.61614 -0.07708 C 0.62187 -0.0831 0.62916 -0.08889 0.6342 -0.09537 C 0.63732 -0.09931 0.64132 -0.1044 0.64496 -0.10741 C 0.64965 -0.11111 0.65642 -0.11181 0.66163 -0.11343 C 0.67205 -0.12824 0.6835 -0.10602 0.6934 -0.10139 C 0.69826 -0.09144 0.69514 -0.09699 0.70399 -0.08519 C 0.70937 -0.07801 0.71371 -0.06852 0.71909 -0.06088 C 0.72187 -0.05023 0.71961 -0.05694 0.72673 -0.04282 C 0.72777 -0.04074 0.72968 -0.03681 0.72968 -0.03681 C 0.73142 -0.02593 0.73281 -0.0125 0.73889 -0.0044 C 0.73941 -0.00255 0.73975 -0.00046 0.74027 0.00162 C 0.74132 0.00556 0.7434 0.01366 0.7434 0.01366 L 0.74948 0.02801 " pathEditMode="relative" ptsTypes="fffffffffffffffffffffffffffffffffffffffffffffAA">
                                      <p:cBhvr>
                                        <p:cTn id="6" dur="7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4405743"/>
            <a:ext cx="3888432" cy="38418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042" y="4405743"/>
            <a:ext cx="1515541" cy="21571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9232">
            <a:off x="4317469" y="4296340"/>
            <a:ext cx="1830823" cy="21777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3965">
            <a:off x="6015034" y="3898796"/>
            <a:ext cx="1609973" cy="19469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28078">
            <a:off x="6517830" y="3060651"/>
            <a:ext cx="1214437" cy="12715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26768" flipH="1">
            <a:off x="6031075" y="2228038"/>
            <a:ext cx="1314450" cy="1200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57140" flipH="1">
            <a:off x="5128806" y="1576569"/>
            <a:ext cx="963613" cy="11001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880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7"/>
    </mc:Choice>
    <mc:Fallback xmlns="">
      <p:transition spd="slow" advTm="15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0 0 C 0.00573 -0.00532 0.01233 -0.01111 0.01667 -0.01828 C 0.02066 -0.02477 0.02101 -0.02754 0.02726 -0.03032 C 0.03073 -0.01713 0.02952 -0.02407 0.02726 0 C 0.02691 0.00278 0.02414 0.00602 0.0257 0.0081 C 0.02726 0.01019 0.02969 0.00672 0.03177 0.00602 C 0.03646 0.00023 0.03976 -0.00602 0.04393 -0.01227 C 0.04618 -0.01574 0.04896 -0.01875 0.05157 -0.02222 C 0.05261 -0.02361 0.05452 -0.02639 0.05452 -0.02639 C 0.05504 -0.02847 0.05452 -0.03171 0.05608 -0.0324 C 0.05747 -0.03287 0.05834 -0.02986 0.05903 -0.02824 C 0.0599 -0.02639 0.0599 -0.02407 0.06059 -0.02222 C 0.06146 -0.02014 0.06268 -0.01828 0.06372 -0.0162 C 0.06528 -0.00532 0.06702 0.00556 0.06059 0.01412 C 0.06111 0.01621 0.06059 0.02084 0.06216 0.02014 C 0.06545 0.01852 0.06615 0.01135 0.06962 0.00996 C 0.07118 0.00926 0.07275 0.0088 0.07431 0.0081 C 0.0816 -0.00231 0.08924 -0.0125 0.09705 -0.02222 C 0.0974 -0.02384 0.09948 -0.0368 0.1 -0.03842 C 0.1007 -0.04074 0.10209 -0.04236 0.10295 -0.04444 C 0.10365 -0.04629 0.104 -0.04838 0.10452 -0.05046 C 0.10695 -0.0699 0.1092 -0.08935 0.11059 -0.10903 C 0.11025 -0.11782 0.11285 -0.14676 0.10452 -0.15764 C 0.1033 -0.15926 0.10139 -0.16018 0.1 -0.16157 C 0.09948 -0.16227 0.09896 -0.16296 0.09844 -0.16365 " pathEditMode="relative" ptsTypes="ffffffffffffffffffffffffA">
                                      <p:cBhvr>
                                        <p:cTn id="6" dur="7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0 0 C 0.00573 -0.00532 0.01233 -0.01111 0.01667 -0.01828 C 0.02066 -0.02477 0.02101 -0.02754 0.02726 -0.03032 C 0.03073 -0.01713 0.02952 -0.02407 0.02726 0 C 0.02691 0.00278 0.02414 0.00602 0.0257 0.0081 C 0.02726 0.01019 0.02969 0.00672 0.03177 0.00602 C 0.03646 0.00023 0.03976 -0.00602 0.04393 -0.01227 C 0.04618 -0.01574 0.04896 -0.01875 0.05157 -0.02222 C 0.05261 -0.02361 0.05452 -0.02639 0.05452 -0.02639 C 0.05504 -0.02847 0.05452 -0.03171 0.05608 -0.0324 C 0.05747 -0.03287 0.05834 -0.02986 0.05903 -0.02824 C 0.0599 -0.02639 0.0599 -0.02407 0.06059 -0.02222 C 0.06146 -0.02014 0.06268 -0.01828 0.06372 -0.0162 C 0.06528 -0.00532 0.06702 0.00556 0.06059 0.01412 C 0.06111 0.01621 0.06059 0.02084 0.06216 0.02014 C 0.06545 0.01852 0.06615 0.01135 0.06962 0.00996 C 0.07118 0.00926 0.07275 0.0088 0.07431 0.0081 C 0.0816 -0.00231 0.08924 -0.0125 0.09705 -0.02222 C 0.0974 -0.02384 0.09948 -0.0368 0.1 -0.03842 C 0.1007 -0.04074 0.10209 -0.04236 0.10295 -0.04444 C 0.10365 -0.04629 0.104 -0.04838 0.10452 -0.05046 C 0.10695 -0.0699 0.1092 -0.08935 0.11059 -0.10903 C 0.11025 -0.11782 0.11285 -0.14676 0.10452 -0.15764 C 0.1033 -0.15926 0.10139 -0.16018 0.1 -0.16157 C 0.09948 -0.16227 0.09896 -0.16296 0.09844 -0.16365 " pathEditMode="relative" ptsTypes="ffffffffffffffffffffffffA">
                                      <p:cBhvr>
                                        <p:cTn id="8" dur="7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0 0 C 0.00573 -0.00532 0.01233 -0.01111 0.01667 -0.01828 C 0.02066 -0.02477 0.02101 -0.02754 0.02726 -0.03032 C 0.03073 -0.01713 0.02952 -0.02407 0.02726 0 C 0.02691 0.00278 0.02414 0.00602 0.0257 0.0081 C 0.02726 0.01019 0.02969 0.00672 0.03177 0.00602 C 0.03646 0.00023 0.03976 -0.00602 0.04393 -0.01227 C 0.04618 -0.01574 0.04896 -0.01875 0.05157 -0.02222 C 0.05261 -0.02361 0.05452 -0.02639 0.05452 -0.02639 C 0.05504 -0.02847 0.05452 -0.03171 0.05608 -0.0324 C 0.05747 -0.03287 0.05834 -0.02986 0.05903 -0.02824 C 0.0599 -0.02639 0.0599 -0.02407 0.06059 -0.02222 C 0.06146 -0.02014 0.06268 -0.01828 0.06372 -0.0162 C 0.06528 -0.00532 0.06702 0.00556 0.06059 0.01412 C 0.06111 0.01621 0.06059 0.02084 0.06216 0.02014 C 0.06545 0.01852 0.06615 0.01135 0.06962 0.00996 C 0.07118 0.00926 0.07275 0.0088 0.07431 0.0081 C 0.0816 -0.00231 0.08924 -0.0125 0.09705 -0.02222 C 0.0974 -0.02384 0.09948 -0.0368 0.1 -0.03842 C 0.1007 -0.04074 0.10209 -0.04236 0.10295 -0.04444 C 0.10365 -0.04629 0.104 -0.04838 0.10452 -0.05046 C 0.10695 -0.0699 0.1092 -0.08935 0.11059 -0.10903 C 0.11025 -0.11782 0.11285 -0.14676 0.10452 -0.15764 C 0.1033 -0.15926 0.10139 -0.16018 0.1 -0.16157 C 0.09948 -0.16227 0.09896 -0.16296 0.09844 -0.16365 " pathEditMode="relative" ptsTypes="ffffffffffffffffffffffffA">
                                      <p:cBhvr>
                                        <p:cTn id="10" dur="7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0 0 C 0.00573 -0.00532 0.01233 -0.01111 0.01667 -0.01828 C 0.02066 -0.02477 0.02101 -0.02754 0.02726 -0.03032 C 0.03073 -0.01713 0.02952 -0.02407 0.02726 0 C 0.02691 0.00278 0.02414 0.00602 0.0257 0.0081 C 0.02726 0.01019 0.02969 0.00672 0.03177 0.00602 C 0.03646 0.00023 0.03976 -0.00602 0.04393 -0.01227 C 0.04618 -0.01574 0.04896 -0.01875 0.05157 -0.02222 C 0.05261 -0.02361 0.05452 -0.02639 0.05452 -0.02639 C 0.05504 -0.02847 0.05452 -0.03171 0.05608 -0.0324 C 0.05747 -0.03287 0.05834 -0.02986 0.05903 -0.02824 C 0.0599 -0.02639 0.0599 -0.02407 0.06059 -0.02222 C 0.06146 -0.02014 0.06268 -0.01828 0.06372 -0.0162 C 0.06528 -0.00532 0.06702 0.00556 0.06059 0.01412 C 0.06111 0.01621 0.06059 0.02084 0.06216 0.02014 C 0.06545 0.01852 0.06615 0.01135 0.06962 0.00996 C 0.07118 0.00926 0.07275 0.0088 0.07431 0.0081 C 0.0816 -0.00231 0.08924 -0.0125 0.09705 -0.02222 C 0.0974 -0.02384 0.09948 -0.0368 0.1 -0.03842 C 0.1007 -0.04074 0.10209 -0.04236 0.10295 -0.04444 C 0.10365 -0.04629 0.104 -0.04838 0.10452 -0.05046 C 0.10695 -0.0699 0.1092 -0.08935 0.11059 -0.10903 C 0.11025 -0.11782 0.11285 -0.14676 0.10452 -0.15764 C 0.1033 -0.15926 0.10139 -0.16018 0.1 -0.16157 C 0.09948 -0.16227 0.09896 -0.16296 0.09844 -0.16365 " pathEditMode="relative" ptsTypes="ffffffffffffffffffffffffA">
                                      <p:cBhvr>
                                        <p:cTn id="12" dur="7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0 0 C 0.00573 -0.00532 0.01233 -0.01111 0.01667 -0.01828 C 0.02066 -0.02477 0.02101 -0.02754 0.02726 -0.03032 C 0.03073 -0.01713 0.02952 -0.02407 0.02726 0 C 0.02691 0.00278 0.02414 0.00602 0.0257 0.0081 C 0.02726 0.01019 0.02969 0.00672 0.03177 0.00602 C 0.03646 0.00023 0.03976 -0.00602 0.04393 -0.01227 C 0.04618 -0.01574 0.04896 -0.01875 0.05157 -0.02222 C 0.05261 -0.02361 0.05452 -0.02639 0.05452 -0.02639 C 0.05504 -0.02847 0.05452 -0.03171 0.05608 -0.0324 C 0.05747 -0.03287 0.05834 -0.02986 0.05903 -0.02824 C 0.0599 -0.02639 0.0599 -0.02407 0.06059 -0.02222 C 0.06146 -0.02014 0.06268 -0.01828 0.06372 -0.0162 C 0.06528 -0.00532 0.06702 0.00556 0.06059 0.01412 C 0.06111 0.01621 0.06059 0.02084 0.06216 0.02014 C 0.06545 0.01852 0.06615 0.01135 0.06962 0.00996 C 0.07118 0.00926 0.07275 0.0088 0.07431 0.0081 C 0.0816 -0.00231 0.08924 -0.0125 0.09705 -0.02222 C 0.0974 -0.02384 0.09948 -0.0368 0.1 -0.03842 C 0.1007 -0.04074 0.10209 -0.04236 0.10295 -0.04444 C 0.10365 -0.04629 0.104 -0.04838 0.10452 -0.05046 C 0.10695 -0.0699 0.1092 -0.08935 0.11059 -0.10903 C 0.11025 -0.11782 0.11285 -0.14676 0.10452 -0.15764 C 0.1033 -0.15926 0.10139 -0.16018 0.1 -0.16157 C 0.09948 -0.16227 0.09896 -0.16296 0.09844 -0.16365 " pathEditMode="relative" ptsTypes="ffffffffffffffffffffffffA">
                                      <p:cBhvr>
                                        <p:cTn id="14" dur="7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0 0 C 0.00573 -0.00532 0.01233 -0.01111 0.01667 -0.01828 C 0.02066 -0.02477 0.02101 -0.02754 0.02726 -0.03032 C 0.03073 -0.01713 0.02952 -0.02407 0.02726 0 C 0.02691 0.00278 0.02414 0.00602 0.0257 0.0081 C 0.02726 0.01019 0.02969 0.00672 0.03177 0.00602 C 0.03646 0.00023 0.03976 -0.00602 0.04393 -0.01227 C 0.04618 -0.01574 0.04896 -0.01875 0.05157 -0.02222 C 0.05261 -0.02361 0.05452 -0.02639 0.05452 -0.02639 C 0.05504 -0.02847 0.05452 -0.03171 0.05608 -0.0324 C 0.05747 -0.03287 0.05834 -0.02986 0.05903 -0.02824 C 0.0599 -0.02639 0.0599 -0.02407 0.06059 -0.02222 C 0.06146 -0.02014 0.06268 -0.01828 0.06372 -0.0162 C 0.06528 -0.00532 0.06702 0.00556 0.06059 0.01412 C 0.06111 0.01621 0.06059 0.02084 0.06216 0.02014 C 0.06545 0.01852 0.06615 0.01135 0.06962 0.00996 C 0.07118 0.00926 0.07275 0.0088 0.07431 0.0081 C 0.0816 -0.00231 0.08924 -0.0125 0.09705 -0.02222 C 0.0974 -0.02384 0.09948 -0.0368 0.1 -0.03842 C 0.1007 -0.04074 0.10209 -0.04236 0.10295 -0.04444 C 0.10365 -0.04629 0.104 -0.04838 0.10452 -0.05046 C 0.10695 -0.0699 0.1092 -0.08935 0.11059 -0.10903 C 0.11025 -0.11782 0.11285 -0.14676 0.10452 -0.15764 C 0.1033 -0.15926 0.10139 -0.16018 0.1 -0.16157 C 0.09948 -0.16227 0.09896 -0.16296 0.09844 -0.16365 " pathEditMode="relative" ptsTypes="ffffffffffffffffffffffffA">
                                      <p:cBhvr>
                                        <p:cTn id="16" dur="7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0 0 C 0.00573 -0.00532 0.01233 -0.01111 0.01667 -0.01828 C 0.02066 -0.02477 0.02101 -0.02754 0.02726 -0.03032 C 0.03073 -0.01713 0.02952 -0.02407 0.02726 0 C 0.02691 0.00278 0.02414 0.00602 0.0257 0.0081 C 0.02726 0.01019 0.02969 0.00672 0.03177 0.00602 C 0.03646 0.00023 0.03976 -0.00602 0.04393 -0.01227 C 0.04618 -0.01574 0.04896 -0.01875 0.05157 -0.02222 C 0.05261 -0.02361 0.05452 -0.02639 0.05452 -0.02639 C 0.05504 -0.02847 0.05452 -0.03171 0.05608 -0.0324 C 0.05747 -0.03287 0.05834 -0.02986 0.05903 -0.02824 C 0.0599 -0.02639 0.0599 -0.02407 0.06059 -0.02222 C 0.06146 -0.02014 0.06268 -0.01828 0.06372 -0.0162 C 0.06528 -0.00532 0.06702 0.00556 0.06059 0.01412 C 0.06111 0.01621 0.06059 0.02084 0.06216 0.02014 C 0.06545 0.01852 0.06615 0.01135 0.06962 0.00996 C 0.07118 0.00926 0.07275 0.0088 0.07431 0.0081 C 0.0816 -0.00231 0.08924 -0.0125 0.09705 -0.02222 C 0.0974 -0.02384 0.09948 -0.0368 0.1 -0.03842 C 0.1007 -0.04074 0.10209 -0.04236 0.10295 -0.04444 C 0.10365 -0.04629 0.104 -0.04838 0.10452 -0.05046 C 0.10695 -0.0699 0.1092 -0.08935 0.11059 -0.10903 C 0.11025 -0.11782 0.11285 -0.14676 0.10452 -0.15764 C 0.1033 -0.15926 0.10139 -0.16018 0.1 -0.16157 C 0.09948 -0.16227 0.09896 -0.16296 0.09844 -0.16365 " pathEditMode="relative" ptsTypes="ffffffffffffffffffffffffA">
                                      <p:cBhvr>
                                        <p:cTn id="18" dur="7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828800"/>
            <a:ext cx="4032448" cy="38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84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361838"/>
            <a:ext cx="3888432" cy="38418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560" y="-1588959"/>
            <a:ext cx="1515541" cy="21571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9232">
            <a:off x="10124495" y="-155049"/>
            <a:ext cx="1830823" cy="21777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3965">
            <a:off x="10212319" y="3871970"/>
            <a:ext cx="1609973" cy="19469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1161" flipH="1">
            <a:off x="-2078705" y="1453800"/>
            <a:ext cx="1214437" cy="12715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0459" flipH="1">
            <a:off x="-1751772" y="-707671"/>
            <a:ext cx="1314450" cy="1200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57140" flipH="1">
            <a:off x="1203713" y="-1175688"/>
            <a:ext cx="963613" cy="11001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381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7"/>
    </mc:Choice>
    <mc:Fallback xmlns="">
      <p:transition spd="slow" advTm="15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9115 -0.05688 C -0.10834 -0.05249 -0.12448 -0.04532 -0.14202 -0.04208 C -0.14931 -0.03561 -0.1559 -0.03029 -0.16268 -0.02312 C -0.16632 -0.01942 -0.17379 -0.01249 -0.17379 -0.01249 C -0.17622 -0.00277 -0.18056 0.00671 -0.1849 0.01503 C -0.18733 0.02497 -0.18993 0.03607 -0.19427 0.04462 C -0.19584 0.05364 -0.19931 0.05919 -0.2007 0.06798 C -0.2033 0.0837 -0.20174 0.10081 -0.20868 0.11445 C -0.20955 0.12069 -0.21094 0.12694 -0.21181 0.13318 C -0.21337 0.14567 -0.21181 0.15283 -0.21823 0.16069 C -0.21962 0.17202 -0.22014 0.17734 -0.22448 0.18636 C -0.22483 0.18821 -0.22622 0.20023 -0.22761 0.20324 C -0.23368 0.21665 -0.24601 0.22358 -0.25156 0.23699 " pathEditMode="relative" ptsTypes="ffffffffffffA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4250"/>
                                  </p:stCondLst>
                                  <p:childTnLst>
                                    <p:animMotion origin="layout" path="M 1.94444E-6 1.79191E-6 C -0.01406 0.00578 -0.0283 0.01156 -0.04288 0.0148 C -0.05017 0.01827 -0.05625 0.02451 -0.06354 0.02752 C -0.06927 0.03561 -0.06545 0.03075 -0.07622 0.04023 C -0.08056 0.04416 -0.08368 0.05018 -0.08733 0.05503 C -0.09306 0.06266 -0.09479 0.08231 -0.1 0.09318 C -0.10174 0.1052 -0.10538 0.12 -0.10955 0.1311 C -0.11146 0.14682 -0.11545 0.16555 -0.12066 0.17989 C -0.1224 0.19168 -0.12517 0.20578 -0.13021 0.21572 C -0.13194 0.22798 -0.13438 0.23723 -0.13976 0.2474 C -0.1408 0.25156 -0.14167 0.25596 -0.14288 0.26012 C -0.14392 0.26359 -0.14514 0.26705 -0.14601 0.27075 C -0.1467 0.2733 -0.14792 0.28278 -0.14931 0.28555 C -0.15295 0.29272 -0.15816 0.29942 -0.16198 0.30659 C -0.16823 0.31792 -0.17552 0.32971 -0.18576 0.33411 C -0.19566 0.34289 -0.1842 0.33387 -0.2 0.34035 C -0.20503 0.34243 -0.20938 0.34636 -0.21424 0.3489 C -0.22118 0.35746 -0.21319 0.3489 -0.22378 0.35515 C -0.22552 0.3563 -0.22691 0.35838 -0.22865 0.35954 C -0.23003 0.36046 -0.23177 0.36093 -0.23333 0.36162 C -0.24184 0.37249 -0.25399 0.37781 -0.2651 0.38266 C -0.26615 0.38405 -0.26701 0.3859 -0.26823 0.38705 C -0.27118 0.3896 -0.27778 0.3889 -0.27778 0.39538 " pathEditMode="relative" ptsTypes="ffffffffffffffffffffffA">
                                      <p:cBhvr>
                                        <p:cTn id="1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6250"/>
                                  </p:stCondLst>
                                  <p:childTnLst>
                                    <p:animMotion origin="layout" path="M -6.94444E-6 3.3526E-6 C -0.00192 0.0037 -0.00452 0.00671 -0.00626 0.01064 C -0.00834 0.01526 -0.00921 0.02058 -0.01112 0.02543 C -0.01303 0.03584 -0.01633 0.03954 -0.02049 0.04855 C -0.02171 0.05133 -0.02275 0.0541 -0.02379 0.05711 C -0.02449 0.05919 -0.02449 0.0615 -0.02535 0.06335 C -0.02605 0.0652 -0.02761 0.06613 -0.02848 0.06775 C -0.02969 0.06983 -0.03074 0.07168 -0.0316 0.07399 C -0.0323 0.07607 -0.0323 0.07861 -0.03334 0.08023 C -0.03803 0.08786 -0.04393 0.09434 -0.04914 0.1015 C -0.05417 0.10844 -0.05765 0.11676 -0.06181 0.12462 C -0.06667 0.13364 -0.06876 0.13249 -0.07449 0.13942 C -0.0981 0.16786 -0.07709 0.1459 -0.09046 0.15861 C -0.10192 0.16948 -0.10956 0.18566 -0.12379 0.19029 C -0.1382 0.20185 -0.154 0.21434 -0.1698 0.22197 C -0.19289 0.23306 -0.22153 0.23561 -0.24601 0.24092 C -0.26928 0.23954 -0.28612 0.23746 -0.30782 0.2326 C -0.32414 0.2289 -0.34219 0.22751 -0.35712 0.2178 C -0.36633 0.20532 -0.36285 0.21133 -0.36824 0.20092 C -0.37101 0.1896 -0.37275 0.17873 -0.37778 0.16902 C -0.37952 0.15792 -0.37935 0.16208 -0.37935 0.15653 " pathEditMode="relative" ptsTypes="ffffffffffffffffffffA">
                                      <p:cBhvr>
                                        <p:cTn id="14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8250"/>
                                  </p:stCondLst>
                                  <p:childTnLst>
                                    <p:animMotion origin="layout" path="M 0.07343 -0.00625 C 0.08055 -0.00393 0.08281 0.00023 0.08941 0.00439 C 0.09149 0.00717 0.09583 0.01364 0.09878 0.01503 C 0.10295 0.01711 0.11163 0.01919 0.11163 0.01919 C 0.11371 0.02058 0.11579 0.02219 0.11788 0.02335 C 0.11944 0.02427 0.12118 0.02451 0.12274 0.02543 C 0.12708 0.02797 0.13541 0.03399 0.13541 0.03399 C 0.1427 0.0437 0.14149 0.04069 0.14652 0.05295 C 0.15 0.06104 0.15104 0.06959 0.15607 0.0763 C 0.15659 0.07838 0.15694 0.08046 0.15763 0.08254 C 0.1585 0.08485 0.16007 0.0867 0.16076 0.08901 C 0.16371 0.09826 0.16423 0.10936 0.16718 0.11861 C 0.17014 0.12786 0.17395 0.13757 0.17829 0.14589 C 0.18073 0.15769 0.18368 0.16832 0.18593 0.17988 C 0.18698 0.18427 0.18941 0.1926 0.18941 0.1926 C 0.1927 0.21942 0.19982 0.2474 0.20677 0.27283 C 0.20989 0.28393 0.2092 0.27861 0.21319 0.28763 C 0.21649 0.29526 0.2184 0.30474 0.221 0.31306 C 0.22343 0.32185 0.22395 0.33156 0.22586 0.34058 C 0.22812 0.35283 0.23246 0.36462 0.23541 0.37641 C 0.23906 0.39167 0.2427 0.40763 0.24652 0.42289 C 0.2526 0.44717 0.25868 0.46867 0.275 0.48416 C 0.28177 0.49063 0.29079 0.49063 0.29861 0.49271 C 0.30573 0.49873 0.31302 0.49896 0.321 0.50104 C 0.32639 0.49896 0.33264 0.49942 0.33698 0.4948 C 0.33941 0.49202 0.34097 0.4874 0.34323 0.48416 C 0.33767 0.4793 0.34045 0.48 0.33541 0.48 " pathEditMode="relative" ptsTypes="ffffffffffffffffffffffffffA">
                                      <p:cBhvr>
                                        <p:cTn id="1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10250"/>
                                  </p:stCondLst>
                                  <p:childTnLst>
                                    <p:animMotion origin="layout" path="M 5E-6 -2.54335E-6 C 0.03108 0.01734 0.05695 0.04509 0.08247 0.07399 C 0.09028 0.08301 0.09931 0.08879 0.10626 0.09919 C 0.11893 0.11838 0.12206 0.14659 0.1349 0.16277 C 0.13699 0.1711 0.14202 0.18104 0.14601 0.18821 C 0.14879 0.19931 0.15244 0.20694 0.15556 0.2178 C 0.16511 0.25064 0.17223 0.28486 0.17778 0.31931 C 0.17865 0.34289 0.17831 0.36809 0.18403 0.39098 C 0.18612 0.39977 0.19028 0.4074 0.19202 0.41642 C 0.1948 0.43168 0.20261 0.46266 0.21112 0.47353 C 0.21459 0.48277 0.21928 0.48855 0.22379 0.49688 C 0.22796 0.50451 0.23091 0.51399 0.23647 0.52 C 0.23907 0.52277 0.24202 0.52532 0.24445 0.52855 C 0.24584 0.5304 0.24619 0.53318 0.24758 0.5348 C 0.25001 0.53757 0.25296 0.53896 0.25556 0.54127 C 0.25626 0.54173 0.2566 0.54266 0.25713 0.54335 " pathEditMode="relative" ptsTypes="fffffffffffffffA">
                                      <p:cBhvr>
                                        <p:cTn id="22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12250"/>
                                  </p:stCondLst>
                                  <p:childTnLst>
                                    <p:animMotion origin="layout" path="M -3.33333E-6 -2.89017E-6 C 0.0066 0.00671 0.01372 0.01249 0.0191 0.02105 C 0.02362 0.02798 0.02691 0.03561 0.03178 0.04232 C 0.03525 0.05596 0.03941 0.06891 0.04289 0.08255 C 0.04584 0.09457 0.04862 0.10775 0.054 0.11839 C 0.05452 0.12185 0.05469 0.12555 0.05556 0.12902 C 0.05625 0.13203 0.05799 0.13434 0.05869 0.13735 C 0.06216 0.15214 0.06303 0.16787 0.06823 0.18174 C 0.06997 0.19099 0.07084 0.20024 0.0731 0.20925 C 0.07778 0.2474 0.08316 0.28463 0.09202 0.32139 C 0.09098 0.32347 0.0908 0.32763 0.08889 0.32763 C 0.08542 0.32763 0.08421 0.31492 0.08421 0.31492 " pathEditMode="relative" ptsTypes="fffffffffffA">
                                      <p:cBhvr>
                                        <p:cTn id="26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92738"/>
            <a:ext cx="3619078" cy="42484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878574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13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Здравствуйте дети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21" y="1564873"/>
            <a:ext cx="4104456" cy="4380309"/>
          </a:xfrm>
          <a:prstGeom prst="rect">
            <a:avLst/>
          </a:prstGeom>
        </p:spPr>
      </p:pic>
      <p:sp>
        <p:nvSpPr>
          <p:cNvPr id="2" name="Прямоугольная выноска 1"/>
          <p:cNvSpPr/>
          <p:nvPr/>
        </p:nvSpPr>
        <p:spPr>
          <a:xfrm>
            <a:off x="-2124744" y="1472564"/>
            <a:ext cx="1482080" cy="864096"/>
          </a:xfrm>
          <a:prstGeom prst="wedgeRectCallout">
            <a:avLst>
              <a:gd name="adj1" fmla="val 64502"/>
              <a:gd name="adj2" fmla="val 959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 домовенок Кузя</a:t>
            </a:r>
            <a:endParaRPr lang="ru-RU" dirty="0"/>
          </a:p>
        </p:txBody>
      </p:sp>
      <p:sp>
        <p:nvSpPr>
          <p:cNvPr id="10" name="Прямоугольная выноска 9"/>
          <p:cNvSpPr/>
          <p:nvPr/>
        </p:nvSpPr>
        <p:spPr>
          <a:xfrm rot="12039380">
            <a:off x="-2400042" y="4496819"/>
            <a:ext cx="1297732" cy="1125202"/>
          </a:xfrm>
          <a:prstGeom prst="wedgeRectCallout">
            <a:avLst>
              <a:gd name="adj1" fmla="val -82336"/>
              <a:gd name="adj2" fmla="val 962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dirty="0" smtClean="0"/>
              <a:t> А это мой друг Котенок</a:t>
            </a:r>
          </a:p>
          <a:p>
            <a:pPr algn="ctr"/>
            <a:r>
              <a:rPr lang="ru-RU" dirty="0" smtClean="0"/>
              <a:t>Кеша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700808"/>
            <a:ext cx="2952328" cy="3672407"/>
          </a:xfrm>
          <a:prstGeom prst="rect">
            <a:avLst/>
          </a:prstGeom>
        </p:spPr>
      </p:pic>
      <p:sp>
        <p:nvSpPr>
          <p:cNvPr id="13" name="Прямоугольная выноска 12"/>
          <p:cNvSpPr/>
          <p:nvPr/>
        </p:nvSpPr>
        <p:spPr>
          <a:xfrm rot="13481333">
            <a:off x="9779522" y="3849542"/>
            <a:ext cx="2044065" cy="1661160"/>
          </a:xfrm>
          <a:prstGeom prst="wedgeRectCallout">
            <a:avLst>
              <a:gd name="adj1" fmla="val 26850"/>
              <a:gd name="adj2" fmla="val 128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800" kern="1200" dirty="0">
                <a:solidFill>
                  <a:srgbClr val="FFFFFF"/>
                </a:solidFill>
                <a:effectLst/>
                <a:ea typeface="Times New Roman"/>
                <a:cs typeface="Times New Roman"/>
              </a:rPr>
              <a:t> Мы  принесли вам сказку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22398128"/>
      </p:ext>
    </p:extLst>
  </p:cSld>
  <p:clrMapOvr>
    <a:masterClrMapping/>
  </p:clrMapOvr>
  <p:transition spd="slow" advTm="191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53 0.17268 C 0.12223 0.17129 0.11268 0.16597 0.12691 0.1787 C 0.13108 0.18241 0.13612 0.18426 0.14063 0.1868 C 0.14375 0.18866 0.14653 0.1912 0.14966 0.19282 C 0.15556 0.19583 0.16198 0.19583 0.16789 0.19907 C 0.17431 0.20278 0.18073 0.20625 0.18733 0.20903 C 0.24601 0.20648 0.2158 0.20903 0.24514 0.20092 C 0.2507 0.19606 0.25678 0.19537 0.26181 0.18889 L 0.32084 0.19907 " pathEditMode="relative" ptsTypes="fffffff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8177 -0.07477 " pathEditMode="relative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4184 0.15393 C -0.05382 0.1669 -0.06476 0.18217 -0.07969 0.18819 C -0.10087 0.20764 -0.11997 0.22361 -0.14635 0.2287 C -0.15764 0.23865 -0.17118 0.23912 -0.1842 0.24282 C -0.21267 0.25115 -0.24323 0.25069 -0.27222 0.25301 C -0.28733 0.25671 -0.30226 0.26088 -0.31753 0.26296 C -0.32622 0.26597 -0.33333 0.2699 -0.34184 0.27315 C -0.36267 0.28148 -0.38819 0.28703 -0.41007 0.29143 C -0.43611 0.28889 -0.46181 0.2831 -0.48733 0.27523 C -0.50434 0.26365 -0.52465 0.25278 -0.5434 0.24699 C -0.55 0.24259 -0.55434 0.24074 -0.56163 0.23889 C -0.56736 0.23472 -0.57187 0.23264 -0.5783 0.23078 C -0.60122 0.21458 -0.61198 0.22546 -0.64792 0.22662 C -0.65104 0.22801 -0.65694 0.2294 -0.65694 0.23472 " pathEditMode="relative" ptsTypes="fffffffffffffA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 свидания, до новых встреч!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4104456" cy="43803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12776"/>
            <a:ext cx="3800450" cy="43924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20" y="1349152"/>
            <a:ext cx="4104456" cy="438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588096"/>
      </p:ext>
    </p:extLst>
  </p:cSld>
  <p:clrMapOvr>
    <a:masterClrMapping/>
  </p:clrMapOvr>
  <p:transition spd="slow" advTm="1913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72816"/>
            <a:ext cx="2606896" cy="34563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196752"/>
            <a:ext cx="4876800" cy="4876800"/>
          </a:xfrm>
          <a:prstGeom prst="rect">
            <a:avLst/>
          </a:prstGeom>
        </p:spPr>
      </p:pic>
      <p:sp>
        <p:nvSpPr>
          <p:cNvPr id="4" name="Прямоугольная выноска 3"/>
          <p:cNvSpPr/>
          <p:nvPr/>
        </p:nvSpPr>
        <p:spPr>
          <a:xfrm rot="9848137">
            <a:off x="-69327" y="5023426"/>
            <a:ext cx="3931204" cy="1536141"/>
          </a:xfrm>
          <a:prstGeom prst="wedgeRectCallout">
            <a:avLst>
              <a:gd name="adj1" fmla="val -48749"/>
              <a:gd name="adj2" fmla="val 820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dirty="0"/>
              <a:t>Круглый бок, желтый бок</a:t>
            </a:r>
          </a:p>
          <a:p>
            <a:r>
              <a:rPr lang="ru-RU" dirty="0"/>
              <a:t>Сидит на грядке колобок.</a:t>
            </a:r>
          </a:p>
          <a:p>
            <a:r>
              <a:rPr lang="ru-RU" dirty="0"/>
              <a:t>Врос он в землю крепко.</a:t>
            </a:r>
          </a:p>
          <a:p>
            <a:r>
              <a:rPr lang="ru-RU" dirty="0"/>
              <a:t>Что же это?</a:t>
            </a:r>
          </a:p>
        </p:txBody>
      </p:sp>
    </p:spTree>
    <p:extLst>
      <p:ext uri="{BB962C8B-B14F-4D97-AF65-F5344CB8AC3E}">
        <p14:creationId xmlns:p14="http://schemas.microsoft.com/office/powerpoint/2010/main" val="220983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3" y="4869160"/>
            <a:ext cx="2991463" cy="280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153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7"/>
    </mc:Choice>
    <mc:Fallback xmlns="">
      <p:transition spd="slow" advTm="15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775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4221088"/>
            <a:ext cx="3766666" cy="38418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4536" y="2692575"/>
            <a:ext cx="1515541" cy="21571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387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7"/>
    </mc:Choice>
    <mc:Fallback xmlns="">
      <p:transition spd="slow" advTm="15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23 -0.00625 C -0.10104 0.00833 -0.1092 0.02407 -0.12048 0.03403 C -0.12396 0.04074 -0.12847 0.04838 -0.13264 0.05417 C -0.1368 0.05995 -0.14236 0.06389 -0.14635 0.07037 C -0.15347 0.08217 -0.16215 0.09514 -0.17361 0.09861 C -0.17899 0.10347 -0.18437 0.10509 -0.19028 0.10879 C -0.19514 0.11574 -0.20104 0.11782 -0.20694 0.12292 C -0.21337 0.13611 -0.2059 0.12338 -0.21441 0.13102 C -0.21614 0.13264 -0.21719 0.13542 -0.21892 0.13704 C -0.22639 0.14467 -0.24201 0.15555 -0.25087 0.15926 C -0.25694 0.16481 -0.26059 0.17222 -0.26753 0.17546 C -0.27187 0.18148 -0.275 0.18356 -0.28107 0.18565 C -0.28559 0.18958 -0.28802 0.19352 -0.29323 0.1956 C -0.30364 0.20486 -0.31458 0.21296 -0.32656 0.21782 C -0.33229 0.22315 -0.33871 0.22592 -0.34479 0.23009 C -0.3493 0.2331 -0.35121 0.23889 -0.35538 0.24213 C -0.37048 0.25417 -0.38802 0.25879 -0.40538 0.26227 C -0.43871 0.27754 -0.475 0.28148 -0.50989 0.28449 C -0.53698 0.28287 -0.56215 0.27917 -0.58871 0.27454 C -0.60347 0.26782 -0.6217 0.27616 -0.63715 0.27847 C -0.65225 0.28542 -0.63333 0.27731 -0.67205 0.28264 C -0.68628 0.28449 -0.68159 0.28542 -0.69028 0.28866 C -0.70625 0.29444 -0.72239 0.29954 -0.73871 0.30278 C -0.74427 0.30532 -0.74166 0.30486 -0.74635 0.30486 " pathEditMode="relative" ptsTypes="fffffffffffffffffffffffA">
                                      <p:cBhvr>
                                        <p:cTn id="6" dur="7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4221088"/>
            <a:ext cx="3766666" cy="3841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191" y="4221088"/>
            <a:ext cx="1515541" cy="21571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267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7"/>
    </mc:Choice>
    <mc:Fallback xmlns="">
      <p:transition spd="slow" advTm="15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851 -0.01135 -0.0026 0.00416 0.00608 -0.01019 C 0.00955 -0.01597 0.01441 -0.02084 0.01823 -0.02639 C 0.01823 -0.02639 0.01632 -0.02361 0.01528 -0.02222 C 0.01302 -0.01366 0.01077 -0.01366 0.0092 -0.00417 C 0.00972 -0.00139 0.00868 0.00278 0.01059 0.00393 C 0.01215 0.00509 0.01389 0.00162 0.01528 0 C 0.01892 -0.00394 0.02222 -0.00834 0.02587 -0.01227 C 0.02726 -0.01366 0.02899 -0.01459 0.03038 -0.01621 C 0.03142 -0.01736 0.03333 -0.02222 0.03333 -0.02037 C 0.03333 -0.01783 0.03125 -0.01644 0.03038 -0.01412 C 0.02761 -0.00648 0.0257 0.00185 0.02136 0.0081 C 0.02083 0.01018 0.01875 0.01273 0.01979 0.01412 C 0.02083 0.01551 0.0217 0.01134 0.02274 0.00995 C 0.02379 0.00856 0.02465 0.00717 0.02587 0.00602 C 0.02882 0.00324 0.0349 -0.00209 0.0349 -0.00209 C 0.03976 -0.01158 0.03854 -0.01042 0.0349 0.00393 C 0.03438 0.00602 0.03438 0.00833 0.03333 0.00995 C 0.03229 0.01134 0.03142 0.01273 0.03038 0.01412 C 0.02865 0.02106 0.02986 0.01875 0.02726 0.02222 " pathEditMode="relative" ptsTypes="fffffffffffffffffffA">
                                      <p:cBhvr>
                                        <p:cTn id="6" dur="7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851 -0.01135 -0.0026 0.00416 0.00608 -0.01019 C 0.00955 -0.01597 0.01441 -0.02084 0.01823 -0.02639 C 0.01823 -0.02639 0.01632 -0.02361 0.01528 -0.02222 C 0.01302 -0.01366 0.01077 -0.01366 0.0092 -0.00417 C 0.00972 -0.00139 0.00868 0.00278 0.01059 0.00393 C 0.01215 0.00509 0.01389 0.00162 0.01528 0 C 0.01892 -0.00394 0.02222 -0.00834 0.02587 -0.01227 C 0.02726 -0.01366 0.02899 -0.01459 0.03038 -0.01621 C 0.03142 -0.01736 0.03333 -0.02222 0.03333 -0.02037 C 0.03333 -0.01783 0.03125 -0.01644 0.03038 -0.01412 C 0.02761 -0.00648 0.0257 0.00185 0.02136 0.0081 C 0.02083 0.01018 0.01875 0.01273 0.01979 0.01412 C 0.02083 0.01551 0.0217 0.01134 0.02274 0.00995 C 0.02379 0.00856 0.02465 0.00717 0.02587 0.00602 C 0.02882 0.00324 0.0349 -0.00209 0.0349 -0.00209 C 0.03976 -0.01158 0.03854 -0.01042 0.0349 0.00393 C 0.03438 0.00602 0.03438 0.00833 0.03333 0.00995 C 0.03229 0.01134 0.03142 0.01273 0.03038 0.01412 C 0.02865 0.02106 0.02986 0.01875 0.02726 0.02222 " pathEditMode="relative" ptsTypes="fffffffffffffffffffA">
                                      <p:cBhvr>
                                        <p:cTn id="8" dur="7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4221088"/>
            <a:ext cx="3766666" cy="3841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365104"/>
            <a:ext cx="1515541" cy="2157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9103" y="1772816"/>
            <a:ext cx="1830823" cy="21777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366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7"/>
    </mc:Choice>
    <mc:Fallback xmlns="">
      <p:transition spd="slow" advTm="15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118 0.00278 C -0.13142 0.01644 -0.13802 0.03449 -0.15 0.04537 C -0.15607 0.05764 -0.14913 0.04653 -0.15764 0.05324 C -0.15885 0.05417 -0.15955 0.05625 -0.16059 0.05741 C -0.1651 0.06227 -0.17014 0.06366 -0.17569 0.06551 C -0.18507 0.07477 -0.19149 0.08171 -0.20295 0.08565 C -0.20798 0.0956 -0.2184 0.09815 -0.22569 0.10579 C -0.23003 0.11042 -0.23281 0.1125 -0.23628 0.11806 C -0.2375 0.11991 -0.23802 0.12245 -0.23941 0.12408 C -0.24062 0.12546 -0.24253 0.125 -0.24392 0.12616 C -0.24705 0.12847 -0.25 0.13148 -0.25295 0.13426 C -0.25781 0.13866 -0.26198 0.14375 -0.26666 0.14838 C -0.26875 0.15046 -0.27274 0.1544 -0.27274 0.1544 C -0.27448 0.15787 -0.27725 0.16065 -0.27882 0.16435 C -0.27899 0.16482 -0.28125 0.17732 -0.28177 0.1787 C -0.28281 0.18102 -0.29062 0.18843 -0.29097 0.18866 C -0.29305 0.19283 -0.296 0.1963 -0.29705 0.20093 C -0.29757 0.20301 -0.29757 0.20509 -0.29843 0.20695 C -0.30104 0.21273 -0.30486 0.21759 -0.30764 0.22315 C -0.31458 0.23727 -0.30677 0.22593 -0.31371 0.23519 C -0.31597 0.24537 -0.31684 0.2544 -0.32118 0.26343 C -0.3217 0.2662 -0.32187 0.26898 -0.32274 0.27153 C -0.32343 0.27384 -0.325 0.27523 -0.32569 0.27755 C -0.33368 0.30602 -0.32083 0.27107 -0.33038 0.29583 C -0.33194 0.30509 -0.33541 0.31273 -0.34236 0.31597 C -0.34652 0.3213 -0.35086 0.32107 -0.35607 0.32408 C -0.36996 0.33195 -0.38541 0.33658 -0.4 0.34213 C -0.40902 0.3456 -0.41875 0.34884 -0.42725 0.3544 C -0.42882 0.35556 -0.43003 0.35741 -0.43177 0.35833 C -0.43576 0.36019 -0.43993 0.36111 -0.44392 0.3625 C -0.45295 0.36551 -0.46198 0.37245 -0.47118 0.37454 C -0.475 0.37546 -0.48368 0.37732 -0.48784 0.3787 C -0.49895 0.38264 -0.50989 0.3875 -0.52118 0.39074 C -0.53177 0.39769 -0.52257 0.39236 -0.53333 0.39676 C -0.53645 0.39792 -0.54236 0.40093 -0.54236 0.40093 C -0.54184 0.40301 -0.54097 0.40695 -0.54097 0.40695 " pathEditMode="relative" ptsTypes="fffffffffffffffffffffffffffffffffffA">
                                      <p:cBhvr>
                                        <p:cTn id="6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4221088"/>
            <a:ext cx="3766666" cy="3841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365104"/>
            <a:ext cx="1515541" cy="2157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357" y="4344061"/>
            <a:ext cx="1830823" cy="2177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298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7"/>
    </mc:Choice>
    <mc:Fallback xmlns="">
      <p:transition spd="slow" advTm="15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0 0 C 0.01094 0.00116 0.01788 0.00162 0.02743 0.00602 C 0.02379 0.02084 0.00799 0.02037 -0.00139 0.02408 C -0.01545 0.03704 -0.00521 0.02593 0.02743 0.03033 C 0.02899 0.03056 0.02431 0.03171 0.02274 0.03218 C 0.01597 0.0338 0.00174 0.03634 0.00174 0.03634 C 0 0.03704 -0.00121 0.0375 -0.00295 0.0382 C -0.00434 0.03889 -0.00885 0.03982 -0.00729 0.04028 C -0.00521 0.04097 0.03177 0.04445 0.03194 0.04445 C 0.02326 0.04514 0.01476 0.04491 0.00625 0.0463 C -0.0191 0.0507 0.00295 0.05046 -0.00434 0.05046 " pathEditMode="relative" ptsTypes="ffffffffffA">
                                      <p:cBhvr>
                                        <p:cTn id="6" dur="725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0 0 C 0.01094 0.00116 0.01788 0.00162 0.02743 0.00602 C 0.02379 0.02084 0.00799 0.02037 -0.00139 0.02408 C -0.01545 0.03704 -0.00521 0.02593 0.02743 0.03033 C 0.02899 0.03056 0.02431 0.03171 0.02274 0.03218 C 0.01597 0.0338 0.00174 0.03634 0.00174 0.03634 C 0 0.03704 -0.00121 0.0375 -0.00295 0.0382 C -0.00434 0.03889 -0.00885 0.03982 -0.00729 0.04028 C -0.00521 0.04097 0.03177 0.04445 0.03194 0.04445 C 0.02326 0.04514 0.01476 0.04491 0.00625 0.0463 C -0.0191 0.0507 0.00295 0.05046 -0.00434 0.05046 " pathEditMode="relative" ptsTypes="ffffffffffA">
                                      <p:cBhvr>
                                        <p:cTn id="8" dur="7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0 0 C 0.01094 0.00116 0.01788 0.00162 0.02743 0.00602 C 0.02379 0.02084 0.00799 0.02037 -0.00139 0.02408 C -0.01545 0.03704 -0.00521 0.02593 0.02743 0.03033 C 0.02899 0.03056 0.02431 0.03171 0.02274 0.03218 C 0.01597 0.0338 0.00174 0.03634 0.00174 0.03634 C 0 0.03704 -0.00121 0.0375 -0.00295 0.0382 C -0.00434 0.03889 -0.00885 0.03982 -0.00729 0.04028 C -0.00521 0.04097 0.03177 0.04445 0.03194 0.04445 C 0.02326 0.04514 0.01476 0.04491 0.00625 0.0463 C -0.0191 0.0507 0.00295 0.05046 -0.00434 0.05046 " pathEditMode="relative" ptsTypes="ffffffffffA">
                                      <p:cBhvr>
                                        <p:cTn id="10" dur="72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4221088"/>
            <a:ext cx="3766666" cy="3841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042" y="4377795"/>
            <a:ext cx="1515541" cy="2157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9232">
            <a:off x="4147830" y="4431344"/>
            <a:ext cx="1830823" cy="2177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3965">
            <a:off x="9396536" y="257866"/>
            <a:ext cx="1609973" cy="19469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558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7"/>
    </mc:Choice>
    <mc:Fallback xmlns="">
      <p:transition spd="slow" advTm="15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705 -0.0125 C -0.15278 -0.01505 -0.15764 -0.01875 -0.16372 -0.0206 C -0.16928 -0.02454 -0.17483 -0.02546 -0.18039 -0.02871 C -0.18247 -0.02986 -0.18455 -0.03125 -0.18646 -0.03287 C -0.18768 -0.03403 -0.18837 -0.03588 -0.18959 -0.03681 C -0.19428 -0.04051 -0.2106 -0.04491 -0.21685 -0.04699 C -0.25278 -0.04514 -0.28872 -0.04584 -0.32448 -0.04283 C -0.33091 -0.04236 -0.34011 -0.02153 -0.34705 -0.01875 C -0.35018 -0.01227 -0.35382 -0.00972 -0.35782 -0.0044 C -0.35973 0.00347 -0.36389 0.00787 -0.36841 0.01366 C -0.37084 0.0243 -0.3783 0.03009 -0.38195 0.04004 C -0.38264 0.0419 -0.38264 0.04421 -0.38351 0.04606 C -0.38525 0.05023 -0.38959 0.0581 -0.38959 0.05833 C -0.39514 0.08657 -0.38403 0.10486 -0.3698 0.12268 C -0.36806 0.13079 -0.36615 0.13426 -0.36077 0.13889 C -0.35938 0.14398 -0.35678 0.15023 -0.35469 0.15509 C -0.35296 0.15926 -0.34862 0.16713 -0.34862 0.16736 C -0.34514 0.18171 -0.34757 0.17592 -0.34254 0.18541 C -0.34028 0.20162 -0.33994 0.21805 -0.3441 0.23379 C -0.34306 0.24629 -0.34237 0.25324 -0.33959 0.26412 C -0.34115 0.27778 -0.3441 0.28958 -0.34705 0.30254 C -0.34757 0.30856 -0.34862 0.31458 -0.34862 0.32083 C -0.34862 0.34097 -0.33907 0.37454 -0.33039 0.39143 C -0.32796 0.40185 -0.32153 0.40741 -0.31685 0.41574 C -0.31094 0.42639 -0.30591 0.43495 -0.29862 0.44398 C -0.29688 0.45069 -0.29636 0.45509 -0.29254 0.46018 C -0.2908 0.47199 -0.28768 0.4831 -0.28507 0.49444 C -0.28612 0.52708 -0.28959 0.55741 -0.29254 0.58935 C -0.29393 0.60509 -0.29306 0.61829 -0.30174 0.62986 C -0.30348 0.63704 -0.30678 0.63935 -0.30921 0.64606 C -0.31164 0.65231 -0.30955 0.6537 -0.31528 0.6581 C -0.31893 0.66088 -0.32605 0.66273 -0.33039 0.66412 C -0.33855 0.66342 -0.34775 0.66597 -0.35469 0.66018 C -0.35834 0.65717 -0.36216 0.65208 -0.36528 0.64791 C -0.36632 0.64653 -0.36841 0.64398 -0.36841 0.64421 " pathEditMode="relative" rAng="0" ptsTypes="ffffffffffffffffffffffffffffffffffA">
                                      <p:cBhvr>
                                        <p:cTn id="6" dur="6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13" y="3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708</TotalTime>
  <Words>65</Words>
  <Application>Microsoft Office PowerPoint</Application>
  <PresentationFormat>Экран (4:3)</PresentationFormat>
  <Paragraphs>17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Волна</vt:lpstr>
      <vt:lpstr>Муниципальное дошкольное образовательное учреждение  детский сад общеразвивающего вида с приоритетным  осуществлением деятельности по физическому развитию детей № 15 Ломоносовского района Ленинградской области </vt:lpstr>
      <vt:lpstr>Здравствуйте дети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 свидания, до новых встреч!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Nika</dc:creator>
  <cp:lastModifiedBy>Nika</cp:lastModifiedBy>
  <cp:revision>35</cp:revision>
  <dcterms:created xsi:type="dcterms:W3CDTF">2012-10-31T10:08:59Z</dcterms:created>
  <dcterms:modified xsi:type="dcterms:W3CDTF">2012-11-06T07:02:33Z</dcterms:modified>
</cp:coreProperties>
</file>