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94A2A8-D58D-4FC5-8EF4-4D26DFC27ED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80B1D-8EDE-40A6-85E0-0FF25A1D0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5273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2494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Здоровый ребенок –     счастье родителей!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03648" y="2469670"/>
            <a:ext cx="7402024" cy="3629378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Длительность пребывания </a:t>
            </a:r>
            <a:r>
              <a:rPr lang="ru-RU" smtClean="0">
                <a:solidFill>
                  <a:srgbClr val="0070C0"/>
                </a:solidFill>
              </a:rPr>
              <a:t>на свежем </a:t>
            </a:r>
            <a:r>
              <a:rPr lang="ru-RU" dirty="0" smtClean="0">
                <a:solidFill>
                  <a:srgbClr val="0070C0"/>
                </a:solidFill>
              </a:rPr>
              <a:t>воздухе в разные сезоны года существенно варьируются, но даже в холодное время и ненастную погоду она не должна быть меньше 3-4 часов.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Детей 3-7 лет не стоит лишать прогулки даже при </a:t>
            </a:r>
            <a:r>
              <a:rPr lang="ru-RU" dirty="0" err="1" smtClean="0">
                <a:solidFill>
                  <a:srgbClr val="0070C0"/>
                </a:solidFill>
              </a:rPr>
              <a:t>t</a:t>
            </a:r>
            <a:r>
              <a:rPr lang="ru-RU" dirty="0" smtClean="0">
                <a:solidFill>
                  <a:srgbClr val="0070C0"/>
                </a:solidFill>
              </a:rPr>
              <a:t> воздуха -20; - 25 с, можно просто сократить её продолжительность.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 моросящем дожде можно побродить с ребенком под разноцветными веселыми зонтиками. при сильном ветре - найти укрытие.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дни, когда выйти с детьми на улицу нельзя, дома можно открыть откройте окно в одной из комнат, одеть на ребенка теплую шапочку, кофточку и штанишки и поиграть с ним в подвижные игры.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Зачем нужен дневной сон?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а) в качестве наказания;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для восстановления сил;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для отдыха родителей от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возможность доспать прерванный ночной сон.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Ребенок дошкольник очень впечатлителен, эмоционален, энергичен.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восстанавливается функциональное состояние нервной системы.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Во время сна осуществляется процесс переработки информации, поступающей за день, ее анализ и отбор для хранения и долгосрочной памяти. Таким образом, во время сна мозг продолжает работать, увеличиваются его кровоснабжения и потребления кислорода, а мышцы отдыхают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Сколько часов в сутки должен спать ребенок?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12 часов;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чем больше, тем лучше;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в)4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как придется.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9836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Режим дня складывается из ночного (с 21 до 7часов) и дневного сна (с 13 до 15 часов). Недосыпание может явиться одной из причин возникновения неврозов у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 этой основе ребенок становится плаксив, раздражителен, чувствует себя дискомфортно, с трудом включается в предложенную деятельность, быстро устает.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Следовательно, очень важно соблюдать режим сна.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 Что способствует лучшему засыпанию?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просмотр сериала "Убойная сила»;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подвижные игры;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спокойная музыка, удобная постель;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игра на компьютере.</a:t>
            </a:r>
            <a:endParaRPr lang="ru-RU" dirty="0"/>
          </a:p>
        </p:txBody>
      </p:sp>
      <p:pic>
        <p:nvPicPr>
          <p:cNvPr id="7170" name="Picture 2" descr="C:\Users\user\Desktop\23502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320479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Процесс засыпания усложняется и удлиняется, если дети перевозбуждены.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Поэтому незадолго до сна необходимо устранить все причины, которые создают в коре головного мозга очаг повышенной возбудимости, нарушается процесс засыпания.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Полумрак, приглушенная музыка, удобная чистая постель, хорошо проветренное помещение, ласковое отношение и вместе с тем мягкая настойчивость способствует нормальному засыпанию.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 Что является важным условием рационального питания дошкольников?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в меню должно присутствовать как можно больше сладостей;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блюда должны быть красиво оформлены;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необходимо соблюдать режим питания;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надо кушать как можно чаще.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998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Правильный подбор продуктов - условие необходимое, но еще недостаточное для рационального питания дошкольников. да нужно стремиться к тому, чтобы готовые блюда были красивыми, вкусными, ароматными и готовились с учетом индивидуальных вкусов детей.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Но очень важно строгий режим питания, в котором предусмотрено не менее четырех приемов пищи; завтрак, обед, полдник, ужин, причем три из них обязательно должны включать горячие блюда.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интервал между приемами пищи слишком велик (более 4 часов), у ребенка снижается работоспособность, память.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Чрезмерно частый прием пищи уменьшает аппетит и тем самым ухудшает усвояемость пищевых веществ.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836712"/>
            <a:ext cx="27363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179512" y="2420888"/>
            <a:ext cx="2664296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 забывайте, дорогие мамы и папы, о том, что режим - важнейший фактор в сохранении здоровья ребенка! Благодарим Вас за участие в нашей беседе. </a:t>
            </a:r>
          </a:p>
          <a:p>
            <a:pPr>
              <a:buNone/>
            </a:pPr>
            <a:r>
              <a:rPr lang="ru-RU" dirty="0" smtClean="0"/>
              <a:t>Наградой каждому участнику пусть послужит радость от общения с вашим здоровым малышом. </a:t>
            </a:r>
          </a:p>
          <a:p>
            <a:pPr>
              <a:buNone/>
            </a:pPr>
            <a:r>
              <a:rPr lang="ru-RU" dirty="0" smtClean="0"/>
              <a:t>Для его здоровья мы будем продолжать трудиться вместе с вами!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664296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6642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064896" cy="3417912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Выявить знания родителей о значении режимных моментов (сон, прогулка, питание, двигательная активность);</a:t>
            </a:r>
          </a:p>
          <a:p>
            <a:pPr algn="l">
              <a:buFont typeface="Arial" pitchFamily="34" charset="0"/>
              <a:buChar char="•"/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Побудить задуматься о здоровье и о методах сохранения и укрепления здоровья ребенка;</a:t>
            </a:r>
          </a:p>
          <a:p>
            <a:pPr algn="l"/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вызвать желания активизировать свои умения по оздоровлению ребенка.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«Здоровый ребенок – счастье родителей!»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ребенок – счастье родителей!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40386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"Я не боюсь еще и еще раз повторить: забота о здоровье - это важнейший труд родителя. </a:t>
            </a:r>
          </a:p>
          <a:p>
            <a:pPr>
              <a:buNone/>
            </a:pPr>
            <a:r>
              <a:rPr lang="ru-RU" dirty="0" smtClean="0"/>
              <a:t>От жизнерадостности, бодрости детей зависит их духовная жизнь, мировоззрение, умственное развитие, прочность знаний, вера в свои силы." </a:t>
            </a:r>
          </a:p>
          <a:p>
            <a:pPr algn="r">
              <a:buNone/>
            </a:pPr>
            <a:r>
              <a:rPr lang="ru-RU" dirty="0" smtClean="0"/>
              <a:t>(В. Сухомлинский)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424847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Ребенок в детском саду…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1371600"/>
            <a:ext cx="3888431" cy="50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248472" cy="5009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Детский сад – это важный этап в жизни ребенка, и родители, отдавая малыша в дошкольное учреждение, безусловно, испытывают волнение за его здоровье. </a:t>
            </a:r>
          </a:p>
          <a:p>
            <a:pPr>
              <a:buNone/>
            </a:pPr>
            <a:r>
              <a:rPr lang="ru-RU" dirty="0" smtClean="0"/>
              <a:t>Ведь так часто им приходится слышать от более опытных мам и пап о том, что до детского сада их дети ничем никогда не болели, а вот пошли в сад и все – постоянные болячки, кашель, насморк, лекарства…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 Что такое прогулка?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веселое времяпровождение;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расслабление;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в)часть суток;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обязательный момент режима дня...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270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Правильный ответ: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Прогулка - это обязательный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</a:t>
            </a:r>
          </a:p>
          <a:p>
            <a:pPr>
              <a:buNone/>
            </a:pP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 дети реализуют 50% суточной потребности в активных движениях.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Какое значение имеет прогулка для здоровья?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23184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вредит здоровью, ребенок простывает;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способствует укреплению организма ребенка;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после прогулки улучшается аппетит.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4" y="1628800"/>
            <a:ext cx="427037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Правильный ответ: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1125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Чистый воздух способствует укреплению организма ребенка, повышает его сопротивляемость  инфекциям и простудным заболеваниям, улучшению обменных процессов.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Кроме того, свежий воздух играет большую роль в жизнедеятельности организма, так как кислород, который поступает из воздуха, является еще источником энергии.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Какова общая продолжительность прогулки для ребенка дошкольного возраста?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30 минут;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2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в) 3-4 часа;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г) целый день с перерывами на обед.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204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</TotalTime>
  <Words>967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             Родительское собрание </vt:lpstr>
      <vt:lpstr>Родительское собрание  «Здоровый ребенок – счастье родителей!»</vt:lpstr>
      <vt:lpstr>Здоровый ребенок – счастье родителей!</vt:lpstr>
      <vt:lpstr>Ребенок в детском саду…</vt:lpstr>
      <vt:lpstr>1.  Что такое прогулка?</vt:lpstr>
      <vt:lpstr>Правильный ответ:</vt:lpstr>
      <vt:lpstr>2. Какое значение имеет прогулка для здоровья?</vt:lpstr>
      <vt:lpstr>Правильный ответ:</vt:lpstr>
      <vt:lpstr>3. Какова общая продолжительность прогулки для ребенка дошкольного возраста?</vt:lpstr>
      <vt:lpstr>Правильный ответ:</vt:lpstr>
      <vt:lpstr>4. Зачем нужен дневной сон?</vt:lpstr>
      <vt:lpstr>Правильный ответ:</vt:lpstr>
      <vt:lpstr>5. Сколько часов в сутки должен спать ребенок?</vt:lpstr>
      <vt:lpstr>Правильный ответ:</vt:lpstr>
      <vt:lpstr>6. Что способствует лучшему засыпанию?</vt:lpstr>
      <vt:lpstr>Правильный ответ:</vt:lpstr>
      <vt:lpstr>7. Что является важным условием рационального питания дошкольников?</vt:lpstr>
      <vt:lpstr>Правильный ответ: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"Кто хочет стать здоровым»</dc:title>
  <dc:creator>user</dc:creator>
  <cp:lastModifiedBy>Olga</cp:lastModifiedBy>
  <cp:revision>20</cp:revision>
  <dcterms:created xsi:type="dcterms:W3CDTF">2013-04-16T09:07:26Z</dcterms:created>
  <dcterms:modified xsi:type="dcterms:W3CDTF">2015-12-14T07:57:49Z</dcterms:modified>
</cp:coreProperties>
</file>