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9443F-0F8A-43BA-9DA0-2BDCE1AB9A2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6CFFB3-49E0-4949-8894-2804FD4DF3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8619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«Ёлочки для волшебного леса» 1 этап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1752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Кружок «Фантазёры»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Руководитель кружка воспитатель: Рудь Светлана Петровна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501122" cy="6858000"/>
          </a:xfrm>
        </p:spPr>
        <p:txBody>
          <a:bodyPr>
            <a:noAutofit/>
          </a:bodyPr>
          <a:lstStyle/>
          <a:p>
            <a:pPr algn="l"/>
            <a:r>
              <a:rPr lang="ru-RU" sz="2400" b="0" dirty="0" smtClean="0">
                <a:solidFill>
                  <a:schemeClr val="bg1"/>
                </a:solidFill>
                <a:effectLst/>
              </a:rPr>
              <a:t>Программное содержание: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Учить складывать «базовую форму» оригами - двойной треугольник;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Учить работать по словесной инструкции и показу.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Упражнять детей в сгибании бумаги в разных направлениях, приглаживании линии сгибов.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Развивать навыки коллективной работы в соответствии с общим замыслом.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Воспитывать аккуратность, желание сделать поделку качественно.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Коррекционная задача: 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Развивать мелкую моторику, согласованность обеих рук. конструктивное мышление. 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Техника: оригами.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Технологии: личностно-ориентированные технологии, технология проектирования, </a:t>
            </a:r>
            <a:r>
              <a:rPr lang="ru-RU" sz="2400" b="0" dirty="0" err="1" smtClean="0">
                <a:solidFill>
                  <a:schemeClr val="bg1"/>
                </a:solidFill>
                <a:effectLst/>
              </a:rPr>
              <a:t>здоровьесберегающая</a:t>
            </a:r>
            <a:r>
              <a:rPr lang="ru-RU" sz="2400" b="0" dirty="0" smtClean="0">
                <a:solidFill>
                  <a:schemeClr val="bg1"/>
                </a:solidFill>
                <a:effectLst/>
              </a:rPr>
              <a:t> технология.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Оборудование и материалы: </a:t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Заготовки квадратов разного  цвета</a:t>
            </a:r>
            <a:r>
              <a:rPr lang="ru-RU" sz="2400" b="0" i="1" dirty="0" smtClean="0">
                <a:solidFill>
                  <a:schemeClr val="bg1"/>
                </a:solidFill>
                <a:effectLst/>
              </a:rPr>
              <a:t>  </a:t>
            </a:r>
            <a:r>
              <a:rPr lang="ru-RU" sz="2400" b="0" dirty="0" smtClean="0">
                <a:solidFill>
                  <a:schemeClr val="bg1"/>
                </a:solidFill>
                <a:effectLst/>
              </a:rPr>
              <a:t>на каждого ребенка.</a:t>
            </a:r>
            <a:endParaRPr lang="ru-RU" sz="24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44" y="6020244"/>
            <a:ext cx="857256" cy="837756"/>
          </a:xfrm>
        </p:spPr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857364"/>
          </a:xfrm>
        </p:spPr>
        <p:txBody>
          <a:bodyPr>
            <a:normAutofit/>
          </a:bodyPr>
          <a:lstStyle/>
          <a:p>
            <a:r>
              <a:rPr lang="ru-RU" b="1" dirty="0" smtClean="0"/>
              <a:t>Оборудование и материалы: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Заготовки квадратов разного  цвета</a:t>
            </a:r>
            <a:r>
              <a:rPr lang="ru-RU" i="1" dirty="0" smtClean="0"/>
              <a:t>  </a:t>
            </a:r>
            <a:r>
              <a:rPr lang="ru-RU" dirty="0" smtClean="0"/>
              <a:t>на каждого ребенка.</a:t>
            </a:r>
          </a:p>
          <a:p>
            <a:r>
              <a:rPr lang="ru-RU" dirty="0" smtClean="0"/>
              <a:t>Образец последовательного складывания «базовой формы», подставка под работы.</a:t>
            </a:r>
          </a:p>
          <a:p>
            <a:r>
              <a:rPr lang="ru-RU" dirty="0" smtClean="0"/>
              <a:t>Ёлка, сложенная способом оригами, искусственная елка.</a:t>
            </a:r>
          </a:p>
          <a:p>
            <a:r>
              <a:rPr lang="ru-RU" dirty="0" smtClean="0"/>
              <a:t>Предварительная работа. Наблюдение на прогулке за деревьями, сравнение строения сосны и ели; рассматривание иллюстраций о новогоднем празднике, обследование игрушечной елки; чтение стихотворений, загадывание загадок, дидактическая игра «Сложи елку».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643050"/>
          <a:ext cx="8072495" cy="2301633"/>
        </p:xfrm>
        <a:graphic>
          <a:graphicData uri="http://schemas.openxmlformats.org/drawingml/2006/table">
            <a:tbl>
              <a:tblPr/>
              <a:tblGrid>
                <a:gridCol w="2018124"/>
                <a:gridCol w="6054371"/>
              </a:tblGrid>
              <a:tr h="27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3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Вырезаем из заготовки квадратный лист и складываем его во всех направлениях. По горизонтали, вертикали и диагоналям. Разворачиваем.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1000108"/>
            <a:ext cx="8072494" cy="7745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Самое главное в этой поделке - выбрать красочную бумагу.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2" descr="оригами. пошаговое руководст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1971675" cy="148272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643314"/>
          <a:ext cx="7929619" cy="1695836"/>
        </p:xfrm>
        <a:graphic>
          <a:graphicData uri="http://schemas.openxmlformats.org/drawingml/2006/table">
            <a:tbl>
              <a:tblPr/>
              <a:tblGrid>
                <a:gridCol w="1982405"/>
                <a:gridCol w="5947214"/>
              </a:tblGrid>
              <a:tr h="1695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Используя готовые линии сгиба складываем из квадратного листа базовую модель оригами - треугольник. Подробнее как сложить треугольник мы писали в статье.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1" name="Рисунок 3" descr=" Елочка. оригами из бумаг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571876"/>
            <a:ext cx="1924050" cy="144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642918"/>
          <a:ext cx="8501121" cy="3581226"/>
        </p:xfrm>
        <a:graphic>
          <a:graphicData uri="http://schemas.openxmlformats.org/drawingml/2006/table">
            <a:tbl>
              <a:tblPr/>
              <a:tblGrid>
                <a:gridCol w="4287701"/>
                <a:gridCol w="4213420"/>
              </a:tblGrid>
              <a:tr h="1321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 Намечаем линией сгиба середину правого треугольника, складывая его пополам, как на фото. Разворачиваем.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 Используя линию сгиба выворачиваем(разворачиваем угол так, чтобы крайний нижний угол оказался по центру нашего основного треугольника. (См. фото)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4" name="Рисунок 4" descr=" оригами из бумаги. Елочка к новому го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4356"/>
            <a:ext cx="2000250" cy="1504950"/>
          </a:xfrm>
          <a:prstGeom prst="rect">
            <a:avLst/>
          </a:prstGeom>
          <a:noFill/>
        </p:spPr>
      </p:pic>
      <p:pic>
        <p:nvPicPr>
          <p:cNvPr id="18433" name="Рисунок 5" descr=" оригами из бумаги. Елочка новогодня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2066925" cy="1554163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8794" y="4000504"/>
          <a:ext cx="6786610" cy="2357454"/>
        </p:xfrm>
        <a:graphic>
          <a:graphicData uri="http://schemas.openxmlformats.org/drawingml/2006/table">
            <a:tbl>
              <a:tblPr/>
              <a:tblGrid>
                <a:gridCol w="2652207"/>
                <a:gridCol w="4134403"/>
              </a:tblGrid>
              <a:tr h="1414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 Загибаем угол вправо. Таким способом обрабатываем все наши четыре угла в основном треугольнике.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После всех загибов углов должна получиться вот такая фигура.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6" name="Рисунок 6" descr=" оригами из бумаги. Елочка новогодня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429000"/>
            <a:ext cx="1974851" cy="1479550"/>
          </a:xfrm>
          <a:prstGeom prst="rect">
            <a:avLst/>
          </a:prstGeom>
          <a:noFill/>
        </p:spPr>
      </p:pic>
      <p:pic>
        <p:nvPicPr>
          <p:cNvPr id="18435" name="Рисунок 7" descr=" оригами из бумаги. Елочка новогодня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14884"/>
            <a:ext cx="1924050" cy="144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00108"/>
          <a:ext cx="8643966" cy="4376946"/>
        </p:xfrm>
        <a:graphic>
          <a:graphicData uri="http://schemas.openxmlformats.org/drawingml/2006/table">
            <a:tbl>
              <a:tblPr/>
              <a:tblGrid>
                <a:gridCol w="3378062"/>
                <a:gridCol w="5265904"/>
              </a:tblGrid>
              <a:tr h="2431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7. Далее нам потребуются ножницы. Срезаем низ ромба либо целиком, либо моделируя ножку у елки. Делаем по три надреза по сторонам. Надрезы делаются не до середины и параллельно основанию будущей елки.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8. Каждый надрезанный полученный прямоугольник загибаем внутрь по диагонали, формируя треугольники. Обязательно делаем в одну сторону на всех гранях елки.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8" name="Рисунок 8" descr=" оригами из бумаги. Е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2071688" cy="1555751"/>
          </a:xfrm>
          <a:prstGeom prst="rect">
            <a:avLst/>
          </a:prstGeom>
          <a:noFill/>
        </p:spPr>
      </p:pic>
      <p:pic>
        <p:nvPicPr>
          <p:cNvPr id="19457" name="Рисунок 9" descr=" оригами из бумаги. Ел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86124"/>
            <a:ext cx="2000250" cy="150336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85720" y="5429264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Распрямляем получившуюся елку и можно украшать. Для украшения можно использовать конфетти, нарезанные дыроколом, золотой лак для волос, блестки и другую новогоднюю атрибутику.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70"/>
            <a:ext cx="8477280" cy="57865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err="1" smtClean="0"/>
              <a:t>Физминутка</a:t>
            </a:r>
            <a:r>
              <a:rPr lang="ru-RU" sz="2200" dirty="0" smtClean="0"/>
              <a:t> «Елочка» </a:t>
            </a:r>
            <a:r>
              <a:rPr lang="ru-RU" sz="2200" i="1" dirty="0" smtClean="0"/>
              <a:t>(пальчиковая гимнастика)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Перед нами елочка: </a:t>
            </a:r>
            <a:r>
              <a:rPr lang="ru-RU" sz="2200" i="1" dirty="0" smtClean="0"/>
              <a:t>(Пальцы рук переплетены, из больших пальцев - верхушка «елочки»)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Шишечки, иголочки. </a:t>
            </a:r>
            <a:r>
              <a:rPr lang="ru-RU" sz="2200" i="1" dirty="0" smtClean="0"/>
              <a:t>(Кулачки; указательные пальцы выставлены)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Шарики, фонарики, </a:t>
            </a:r>
            <a:r>
              <a:rPr lang="ru-RU" sz="2200" i="1" dirty="0" smtClean="0"/>
              <a:t>(«Шарики» из пальцев вверх, вниз)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Зайчики и свечки, </a:t>
            </a:r>
            <a:r>
              <a:rPr lang="ru-RU" sz="2200" i="1" dirty="0" smtClean="0"/>
              <a:t>(«Ушки» из указательного и среднего пальцев; обе ладони сложены, пальцы сжаты)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Звезды, человечки. </a:t>
            </a:r>
            <a:r>
              <a:rPr lang="ru-RU" sz="2200" i="1" dirty="0" smtClean="0"/>
              <a:t>(Ладони сложены, пальцы расправлены; средний и указательный пальцы стоят на столе или смотрят вниз)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Скоро мы будем наряжать ее к празднику.</a:t>
            </a:r>
            <a:br>
              <a:rPr lang="ru-RU" sz="2200" dirty="0" smtClean="0"/>
            </a:br>
            <a:r>
              <a:rPr lang="ru-RU" sz="2200" dirty="0" smtClean="0"/>
              <a:t>. </a:t>
            </a:r>
            <a:r>
              <a:rPr lang="ru-RU" sz="2200" i="1" dirty="0" smtClean="0"/>
              <a:t>(Дети no-очереди называют этапы работы, опираясь на образцы и приступают к работе)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В ходе занятия воспитатель  оказывает  помощь затрудняющимся детям, делает напоминания.</a:t>
            </a:r>
            <a:br>
              <a:rPr lang="ru-RU" sz="2200" dirty="0" smtClean="0"/>
            </a:br>
            <a:r>
              <a:rPr lang="ru-RU" sz="2200" dirty="0" smtClean="0"/>
              <a:t>Итог: А теперь посмотрите, какие разные красавицы у нас получились и теперь их хватит всем лесным жителям, чтобы встретить Новый год!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1810"/>
            <a:ext cx="9429784" cy="1571612"/>
          </a:xfrm>
        </p:spPr>
        <p:txBody>
          <a:bodyPr/>
          <a:lstStyle/>
          <a:p>
            <a:pPr algn="ctr"/>
            <a:r>
              <a:rPr lang="ru-RU" dirty="0" smtClean="0"/>
              <a:t>«Украшения для ёлочек»2этап </a:t>
            </a:r>
            <a:endParaRPr lang="ru-RU" dirty="0"/>
          </a:p>
        </p:txBody>
      </p:sp>
      <p:pic>
        <p:nvPicPr>
          <p:cNvPr id="20482" name="Picture 2" descr="C:\Users\admin\Desktop\кружок Фантазёры д.с.№38\Фото0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785794"/>
            <a:ext cx="4216522" cy="3161756"/>
          </a:xfrm>
          <a:prstGeom prst="rect">
            <a:avLst/>
          </a:prstGeom>
          <a:noFill/>
        </p:spPr>
      </p:pic>
      <p:pic>
        <p:nvPicPr>
          <p:cNvPr id="20483" name="Picture 3" descr="C:\Users\admin\Desktop\кружок Фантазёры д.с.№38\Фото0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830015"/>
            <a:ext cx="2571768" cy="2027985"/>
          </a:xfrm>
          <a:prstGeom prst="rect">
            <a:avLst/>
          </a:prstGeom>
          <a:noFill/>
        </p:spPr>
      </p:pic>
      <p:pic>
        <p:nvPicPr>
          <p:cNvPr id="20484" name="Picture 4" descr="C:\Users\admin\Desktop\кружок Фантазёры д.с.№38\Фото00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822451"/>
            <a:ext cx="2714612" cy="2035550"/>
          </a:xfrm>
          <a:prstGeom prst="rect">
            <a:avLst/>
          </a:prstGeom>
          <a:noFill/>
        </p:spPr>
      </p:pic>
      <p:pic>
        <p:nvPicPr>
          <p:cNvPr id="20485" name="Picture 5" descr="C:\Users\admin\Desktop\кружок Фантазёры д.с.№38\Фото00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018"/>
            <a:ext cx="2643174" cy="1981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305800" cy="2143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1800" dirty="0" smtClean="0"/>
              <a:t>Продолжение следует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286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«Ёлочки для волшебного леса» 1 этап </vt:lpstr>
      <vt:lpstr>Программное содержание: Учить складывать «базовую форму» оригами - двойной треугольник; Учить работать по словесной инструкции и показу. Упражнять детей в сгибании бумаги в разных направлениях, приглаживании линии сгибов. Развивать навыки коллективной работы в соответствии с общим замыслом. Воспитывать аккуратность, желание сделать поделку качественно. Коррекционная задача:  Развивать мелкую моторику, согласованность обеих рук. конструктивное мышление.  Техника: оригами. Технологии: личностно-ориентированные технологии, технология проектирования, здоровьесберегающая технология. Оборудование и материалы:  Заготовки квадратов разного  цвета  на каждого ребенка.</vt:lpstr>
      <vt:lpstr>Оборудование и материалы:  </vt:lpstr>
      <vt:lpstr>Слайд 4</vt:lpstr>
      <vt:lpstr>Слайд 5</vt:lpstr>
      <vt:lpstr>Слайд 6</vt:lpstr>
      <vt:lpstr>Физминутка «Елочка» (пальчиковая гимнастика) Перед нами елочка: (Пальцы рук переплетены, из больших пальцев - верхушка «елочки») Шишечки, иголочки. (Кулачки; указательные пальцы выставлены). Шарики, фонарики, («Шарики» из пальцев вверх, вниз). Зайчики и свечки, («Ушки» из указательного и среднего пальцев; обе ладони сложены, пальцы сжаты) Звезды, человечки. (Ладони сложены, пальцы расправлены; средний и указательный пальцы стоят на столе или смотрят вниз). Скоро мы будем наряжать ее к празднику. . (Дети no-очереди называют этапы работы, опираясь на образцы и приступают к работе). В ходе занятия воспитатель  оказывает  помощь затрудняющимся детям, делает напоминания. Итог: А теперь посмотрите, какие разные красавицы у нас получились и теперь их хватит всем лесным жителям, чтобы встретить Новый год! </vt:lpstr>
      <vt:lpstr>«Украшения для ёлочек»2этап </vt:lpstr>
      <vt:lpstr>Спасибо за внимание. Продолжение следует.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«Ёлочки для волшебного леса»</dc:title>
  <dc:creator>admin</dc:creator>
  <cp:lastModifiedBy>admin</cp:lastModifiedBy>
  <cp:revision>10</cp:revision>
  <dcterms:created xsi:type="dcterms:W3CDTF">2013-10-29T13:12:44Z</dcterms:created>
  <dcterms:modified xsi:type="dcterms:W3CDTF">2015-12-15T13:12:36Z</dcterms:modified>
</cp:coreProperties>
</file>