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5" r:id="rId6"/>
    <p:sldId id="271" r:id="rId7"/>
    <p:sldId id="266" r:id="rId8"/>
    <p:sldId id="258" r:id="rId9"/>
    <p:sldId id="264" r:id="rId10"/>
    <p:sldId id="270" r:id="rId11"/>
    <p:sldId id="269" r:id="rId12"/>
    <p:sldId id="267" r:id="rId13"/>
    <p:sldId id="260" r:id="rId14"/>
    <p:sldId id="27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0D96-315F-40D6-AE9F-59CB732F8EC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643050"/>
            <a:ext cx="7215238" cy="335758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Сюжетно ролевые игры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«Профессии» 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группы №8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направленности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детей среднего возраста (4-5 .лет)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Воспитатель: Рудь Светлана Петровна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57166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Нижневартовска детский сад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897" y="0"/>
            <a:ext cx="9298898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00100" y="785794"/>
            <a:ext cx="73581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игра «Магазин»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научить детей классифицировать предметы по общим признакам, воспитывать чувство взаимопомощи, расширить словарный запас детей: ввести понятия «игрушки», «мебель», «продукты питания», «посуда».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игрушки, изображающие товары, которые можно купить в магазине, расположенные на витрине, деньги.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897" y="0"/>
            <a:ext cx="9298898" cy="6858000"/>
          </a:xfrm>
          <a:prstGeom prst="rect">
            <a:avLst/>
          </a:prstGeom>
          <a:noFill/>
        </p:spPr>
      </p:pic>
      <p:pic>
        <p:nvPicPr>
          <p:cNvPr id="26625" name="Picture 1" descr="C:\Users\admin\Desktop\инфо с тел 14.11.2014\DCIM\Camera\2014-11-14 09.23.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642918"/>
            <a:ext cx="2518172" cy="335756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6626" name="Picture 2" descr="C:\Users\admin\Desktop\инфо с тел 14.11.2014\DCIM\Camera\2014-11-14 09.33.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714356"/>
            <a:ext cx="2464593" cy="328612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6628" name="Picture 4" descr="C:\Users\admin\Desktop\инфо с тел 14.11.2014\DCIM\Camera\2014-11-14 09.31.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643182"/>
            <a:ext cx="2000250" cy="26670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897" y="0"/>
            <a:ext cx="9298898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1538" y="857232"/>
            <a:ext cx="72152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игра«Парикмахерская»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продолжать знакомить детей с профессией парикмахера, воспитывать культуру общения, расширить словарный запас детей.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халат для парикмахера, накидка для клиента, инструменты парикмахера – расческа, ножницы, флакончики для одеколона, лака, фен и т. 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431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Профессия «ПАРИКМАХЕР»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Парикмахер непременно подстрижёт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вас современно.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Дайте ножницы, расчёску - он вам сделает причёску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7170" name="Picture 2" descr="C:\Users\admin\Desktop\инфо с тел 14.11.2014\DCIM\Camera\2014-11-14 09.27.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143116"/>
            <a:ext cx="2696753" cy="3595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admin\Desktop\инфо с тел 14.11.2014\DCIM\Camera\2014-11-14 09.29.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3116"/>
            <a:ext cx="2643221" cy="3524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C:\Users\admin\Desktop\инфо с тел 14.11.2014\DCIM\Camera\2014-11-14 09.35.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785794"/>
            <a:ext cx="3214710" cy="428628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имеет важное значение в жизни ребёнка, имеет то же значение, какое у взрослого имеет деятельность – работа, служба.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Каков ребёнок в игре, таким во многом он будет и в работе…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А.С.Макаренко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714488"/>
            <a:ext cx="73581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творческая переработка пережитых впечатлений, комбинирование их и построение из них новой действительности, отвечающей запросам и влечениям самого ребёнка.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Л.С.Выготский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000924" cy="742955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Сюжетно – ролевая игра</a:t>
            </a:r>
            <a:r>
              <a:rPr lang="ru-RU" sz="27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: 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Учить детей распределять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роли, пользоваться предметами – заместителями.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Побуждать детей изменять свой замысел в соответствии с предложениями других участников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игры. Активизировать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словарь детей, развивать воображение,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фантазию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ru-RU" sz="27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7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Учить выполнять игровые действия с общим замыслом игры; формировать умение выстраивать новые последовательности событий, ориентируясь на сверстников – партнеров; обогащать словарный запас детей; воспитывать навыки взаимопомощи в игре.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Профессия «продавец»</a:t>
            </a:r>
            <a:r>
              <a:rPr lang="ru-RU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 магазине возле касс продавец встречает нас.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То пакетами шуршит, то бумагой шелестит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инфо с тел 14.11.2014\DCIM\Camera\2014-11-14 09.23.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2452348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9" name="Picture 3" descr="C:\Users\admin\Desktop\инфо с тел 14.11.2014\DCIM\Camera\2014-11-14 09.31.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52770"/>
            <a:ext cx="2553923" cy="3405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1" name="Picture 5" descr="C:\Users\admin\Desktop\инфо с тел 14.11.2014\DCIM\Camera\2014-11-14 09.22.26.jpg"/>
          <p:cNvPicPr>
            <a:picLocks noChangeAspect="1" noChangeArrowheads="1"/>
          </p:cNvPicPr>
          <p:nvPr/>
        </p:nvPicPr>
        <p:blipFill>
          <a:blip r:embed="rId4" cstate="print"/>
          <a:srcRect t="8334" r="2223" b="4999"/>
          <a:stretch>
            <a:fillRect/>
          </a:stretch>
        </p:blipFill>
        <p:spPr bwMode="auto">
          <a:xfrm>
            <a:off x="2000232" y="3571876"/>
            <a:ext cx="2581944" cy="3286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2" name="Picture 6" descr="C:\Users\admin\Desktop\инфо с тел 14.11.2014\DCIM\Camera\2014-11-14 09.31.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000108"/>
            <a:ext cx="235745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57224" y="500042"/>
            <a:ext cx="778674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Наблюдение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 работой людей разных профессий,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 целевые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прогулки, рассматривание  картин, иллюстраций; чтение  произведении; разучивание  стихотворений и профессиях, составление  рассказов; отгадывание загадок; использование дидактических игр: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«Кому что нужно для работы», «Угадай по описанию», «Что с начало, что потом», «хорошо-плохо», «Чего не стало», «Дорисуй на что похоже», «Для чего это нужно»,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т.д.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Изготовление  различных атрибутов.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graphics.in.ua/cat/PSD.Kindergarten.Poster.Template.02.3508x24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4897" y="0"/>
            <a:ext cx="92988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500990" cy="571504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1игра «Пожарные»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формирование правильного поведения с огнеопасными предметами через ознакомление с профессией пожарного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. Закрепить знания детей о правилах пожарной безопасности.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Воспитывать у детей осознанное и ответственное отношение к своей безопасности.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ru-RU" sz="3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Оборудование: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пожарная машина, телефон, накидки с логотипом 01, макеты</a:t>
            </a:r>
            <a:r>
              <a:rPr kumimoji="0" lang="ru-RU" sz="3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домов, конструктор и др.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имей привычки носить в кармане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спички»</a:t>
            </a:r>
            <a:r>
              <a:rPr lang="ru-RU" sz="3100" dirty="0" smtClean="0"/>
              <a:t>.</a:t>
            </a:r>
            <a:endParaRPr lang="ru-RU" sz="3100" dirty="0"/>
          </a:p>
        </p:txBody>
      </p:sp>
      <p:pic>
        <p:nvPicPr>
          <p:cNvPr id="6146" name="Picture 2" descr="C:\Users\admin\Desktop\инфо с тел 14.11.2014\DCIM\Camera\2014-11-14 09.37.53.jpg"/>
          <p:cNvPicPr>
            <a:picLocks noChangeAspect="1" noChangeArrowheads="1"/>
          </p:cNvPicPr>
          <p:nvPr/>
        </p:nvPicPr>
        <p:blipFill>
          <a:blip r:embed="rId3" cstate="print"/>
          <a:srcRect t="4167" r="20833"/>
          <a:stretch>
            <a:fillRect/>
          </a:stretch>
        </p:blipFill>
        <p:spPr bwMode="auto">
          <a:xfrm>
            <a:off x="5500694" y="1357298"/>
            <a:ext cx="250033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admin\Desktop\инфо с тел 14.11.2014\DCIM\Camera\2014-11-14 09.25.42.jpg"/>
          <p:cNvPicPr>
            <a:picLocks noChangeAspect="1" noChangeArrowheads="1"/>
          </p:cNvPicPr>
          <p:nvPr/>
        </p:nvPicPr>
        <p:blipFill>
          <a:blip r:embed="rId4" cstate="print"/>
          <a:srcRect l="12223" b="4444"/>
          <a:stretch>
            <a:fillRect/>
          </a:stretch>
        </p:blipFill>
        <p:spPr bwMode="auto">
          <a:xfrm>
            <a:off x="3428992" y="2786058"/>
            <a:ext cx="2428892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C:\Users\admin\Desktop\инфо с тел 14.11.2014\DCIM\Camera\2014-11-14 09.25.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1285860"/>
            <a:ext cx="2500330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897" y="0"/>
            <a:ext cx="9298898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00100" y="428604"/>
            <a:ext cx="72152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раскрытие смысла деятельности доктора,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 детей способности принимать на себя роли. развивать интерес к игре . формировать положительные отношения между детьми. воспитание у детей уважения к труду доктора.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Игровой материал: игровой набор " Кукольный доктор", предметы заместители, некоторые реальные предметы, шапочка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доктора, халат, кукла.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85728"/>
            <a:ext cx="5073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игра «Доктор»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«Доктор»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admin\Desktop\инфо с тел 14.11.2014\DCIM\Camera\2014-11-14 09.24.37.jpg"/>
          <p:cNvPicPr>
            <a:picLocks noChangeAspect="1" noChangeArrowheads="1"/>
          </p:cNvPicPr>
          <p:nvPr/>
        </p:nvPicPr>
        <p:blipFill>
          <a:blip r:embed="rId3" cstate="print"/>
          <a:srcRect l="2777" t="9375" r="-1389" b="7292"/>
          <a:stretch>
            <a:fillRect/>
          </a:stretch>
        </p:blipFill>
        <p:spPr bwMode="auto">
          <a:xfrm>
            <a:off x="3214678" y="2857496"/>
            <a:ext cx="2984521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457200" y="714356"/>
            <a:ext cx="8229600" cy="2786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врачом, наверно, буду, стану я лечить людей!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Буду ездить я повсюду и спасать больных детей 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Поднимите-ка рубашки, я послушаю живот.</a:t>
            </a:r>
            <a:b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Ой-ой-ой! Урчит там что-то, срочно выпейте компот.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643834" y="4643446"/>
            <a:ext cx="1042966" cy="148271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admin\Desktop\инфо с тел 14.11.2014\DCIM\Camera\2014-11-14 09.34.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00240"/>
            <a:ext cx="3071834" cy="4004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786610" cy="17970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Вредный вирус этот грипп, горло у меня  болит,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Поднялась температура и нужна теперь микстура.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228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Сюжетно ролевые игры  «Профессии»  группы №8 общеразвивающей направленности  детей среднего возраста (4-5 .лет) Воспитатель: Рудь Светлана Петровна</vt:lpstr>
      <vt:lpstr>Игра  </vt:lpstr>
      <vt:lpstr>Сюжетно – ролевая игра Цель:  Учить детей распределять роли, пользоваться предметами – заместителями. Побуждать детей изменять свой замысел в соответствии с предложениями других участников игры. Активизировать словарь детей, развивать воображение, фантазию Задачи: Учить выполнять игровые действия с общим замыслом игры; формировать умение выстраивать новые последовательности событий, ориентируясь на сверстников – партнеров; обогащать словарный запас детей; воспитывать навыки взаимопомощи в игре.      </vt:lpstr>
      <vt:lpstr>Профессия «продавец»  В магазине возле касс продавец встречает нас. То пакетами шуршит, то бумагой шелестит</vt:lpstr>
      <vt:lpstr>           1игра «Пожарные» Цель: формирование правильного поведения с огнеопасными предметами через ознакомление с профессией пожарного. . Закрепить знания детей о правилах пожарной безопасности.  Воспитывать у детей осознанное и ответственное отношение к своей безопасности.  Оборудование: пожарная машина, телефон, накидки с логотипом 01, макеты домов, конструктор и др.  </vt:lpstr>
      <vt:lpstr>  «Не имей привычки носить в кармане спички».</vt:lpstr>
      <vt:lpstr>Слайд 7</vt:lpstr>
      <vt:lpstr>«Доктор»</vt:lpstr>
      <vt:lpstr>Вредный вирус этот грипп, горло у меня  болит, Поднялась температура и нужна теперь микстура.</vt:lpstr>
      <vt:lpstr>Слайд 10</vt:lpstr>
      <vt:lpstr>Слайд 11</vt:lpstr>
      <vt:lpstr>Слайд 12</vt:lpstr>
      <vt:lpstr>Профессия «ПАРИКМАХЕР»  Парикмахер непременно подстрижёт  вас современно.  Дайте ножницы, расчёску - он вам сделает причёску.</vt:lpstr>
      <vt:lpstr>Слайд 14</vt:lpstr>
      <vt:lpstr>Игра имеет важное значение в жизни ребёнка, имеет то же значение, какое у взрослого имеет деятельность – работа, служба.  Каков ребёнок в игре, таким во многом он будет и в работе…  А.С.Макаренко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 ролевая игра  «Профессии»</dc:title>
  <dc:creator>admin</dc:creator>
  <cp:lastModifiedBy>admin</cp:lastModifiedBy>
  <cp:revision>56</cp:revision>
  <dcterms:created xsi:type="dcterms:W3CDTF">2014-11-14T20:40:50Z</dcterms:created>
  <dcterms:modified xsi:type="dcterms:W3CDTF">2015-12-15T13:40:57Z</dcterms:modified>
</cp:coreProperties>
</file>