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59" r:id="rId4"/>
    <p:sldId id="263" r:id="rId5"/>
    <p:sldId id="262" r:id="rId6"/>
    <p:sldId id="276" r:id="rId7"/>
    <p:sldId id="272" r:id="rId8"/>
    <p:sldId id="274" r:id="rId9"/>
    <p:sldId id="280" r:id="rId10"/>
    <p:sldId id="281" r:id="rId11"/>
    <p:sldId id="267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45" autoAdjust="0"/>
    <p:restoredTop sz="94660"/>
  </p:normalViewPr>
  <p:slideViewPr>
    <p:cSldViewPr>
      <p:cViewPr varScale="1">
        <p:scale>
          <a:sx n="50" d="100"/>
          <a:sy n="50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F43A-B574-4625-B2D9-324D31B1489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F36-BEB3-49BD-B36D-6DF7E30E6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F43A-B574-4625-B2D9-324D31B1489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F36-BEB3-49BD-B36D-6DF7E30E6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F43A-B574-4625-B2D9-324D31B1489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F36-BEB3-49BD-B36D-6DF7E30E6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F43A-B574-4625-B2D9-324D31B1489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F36-BEB3-49BD-B36D-6DF7E30E6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F43A-B574-4625-B2D9-324D31B1489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F36-BEB3-49BD-B36D-6DF7E30E6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F43A-B574-4625-B2D9-324D31B1489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F36-BEB3-49BD-B36D-6DF7E30E6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F43A-B574-4625-B2D9-324D31B1489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F36-BEB3-49BD-B36D-6DF7E30E6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F43A-B574-4625-B2D9-324D31B1489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F36-BEB3-49BD-B36D-6DF7E30E6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F43A-B574-4625-B2D9-324D31B1489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F36-BEB3-49BD-B36D-6DF7E30E6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F43A-B574-4625-B2D9-324D31B1489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F36-BEB3-49BD-B36D-6DF7E30E6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F43A-B574-4625-B2D9-324D31B1489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F36-BEB3-49BD-B36D-6DF7E30E6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6F43A-B574-4625-B2D9-324D31B14898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68F36-BEB3-49BD-B36D-6DF7E30E6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zabihad9.ru/imgs/16261-boli-okolo-pupka-ot-alkogolya.jpg&amp;text=%D0%BA%D0%B0%D1%80%D1%82%D0%B8%D0%BD%D0%BA%D0%B0%20%D1%81%D0%B2%D0%B5%D0%BA%D0%BB%D1%8B%20%20%D0%B8%20%D0%BC%D0%BE%D1%80%D0%BA%D0%BE%D0%B2%D0%B8&amp;noreask=1&amp;pos=24&amp;lr=193&amp;rpt=sima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mericano.com.ru/uploads/posts/2015-06/thumbs/7425d56da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1571612"/>
            <a:ext cx="6000792" cy="20717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Рисуем съедобными красками.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86050" y="3886200"/>
            <a:ext cx="4572032" cy="211456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Выполнила:</a:t>
            </a:r>
          </a:p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Воспитатель МБДОУ «Детский сад №19»</a:t>
            </a:r>
          </a:p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Елисеева Л.В.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mericano.com.ru/uploads/posts/2015-06/thumbs/7425d56da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233_1911\IMG_49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000504"/>
            <a:ext cx="2673427" cy="20050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233_1911\IMG_49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857628"/>
            <a:ext cx="2459745" cy="184480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IMG_498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71480"/>
            <a:ext cx="2000264" cy="2786082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Microsoft\Windows\Temporary Internet Files\Content.Word\IMG_498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214422"/>
            <a:ext cx="1688564" cy="2251417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Word\IMG_498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1357298"/>
            <a:ext cx="2008054" cy="2677406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mericano.com.ru/uploads/posts/2015-06/thumbs/7425d56da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Рецепт красок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48403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b="1" dirty="0" smtClean="0">
                <a:latin typeface="Monotype Corsiva" pitchFamily="66" charset="0"/>
              </a:rPr>
              <a:t>Краски масляные</a:t>
            </a:r>
          </a:p>
          <a:p>
            <a:r>
              <a:rPr lang="ru-RU" sz="2400" dirty="0" smtClean="0">
                <a:latin typeface="Monotype Corsiva" pitchFamily="66" charset="0"/>
              </a:rPr>
              <a:t>1 ст. л. муки</a:t>
            </a:r>
          </a:p>
          <a:p>
            <a:r>
              <a:rPr lang="ru-RU" sz="2400" dirty="0" smtClean="0">
                <a:latin typeface="Monotype Corsiva" pitchFamily="66" charset="0"/>
              </a:rPr>
              <a:t>2-3 ст.л. соли</a:t>
            </a:r>
          </a:p>
          <a:p>
            <a:r>
              <a:rPr lang="ru-RU" sz="2400" dirty="0" smtClean="0">
                <a:latin typeface="Monotype Corsiva" pitchFamily="66" charset="0"/>
              </a:rPr>
              <a:t>1 ч.л. растительного масла</a:t>
            </a:r>
          </a:p>
          <a:p>
            <a:r>
              <a:rPr lang="ru-RU" sz="2400" dirty="0" smtClean="0">
                <a:latin typeface="Monotype Corsiva" pitchFamily="66" charset="0"/>
              </a:rPr>
              <a:t>50г воды с натуральными пищевыми красителями</a:t>
            </a:r>
          </a:p>
          <a:p>
            <a:pPr>
              <a:buNone/>
            </a:pPr>
            <a:r>
              <a:rPr lang="ru-RU" sz="2600" b="1" dirty="0" smtClean="0">
                <a:latin typeface="Monotype Corsiva" pitchFamily="66" charset="0"/>
              </a:rPr>
              <a:t>Краски медовые</a:t>
            </a:r>
          </a:p>
          <a:p>
            <a:r>
              <a:rPr lang="ru-RU" sz="2400" dirty="0" smtClean="0">
                <a:latin typeface="Monotype Corsiva" pitchFamily="66" charset="0"/>
              </a:rPr>
              <a:t>50 мл сока из натуральных продуктов</a:t>
            </a:r>
          </a:p>
          <a:p>
            <a:r>
              <a:rPr lang="ru-RU" sz="2400" dirty="0" smtClean="0">
                <a:latin typeface="Monotype Corsiva" pitchFamily="66" charset="0"/>
              </a:rPr>
              <a:t>2-3 ч.л. воды</a:t>
            </a:r>
          </a:p>
          <a:p>
            <a:r>
              <a:rPr lang="ru-RU" sz="2400" dirty="0" smtClean="0">
                <a:latin typeface="Monotype Corsiva" pitchFamily="66" charset="0"/>
              </a:rPr>
              <a:t>1 ч.л. меда</a:t>
            </a:r>
          </a:p>
          <a:p>
            <a:r>
              <a:rPr lang="ru-RU" sz="2400" dirty="0" smtClean="0">
                <a:latin typeface="Monotype Corsiva" pitchFamily="66" charset="0"/>
              </a:rPr>
              <a:t>30 г крахмала</a:t>
            </a:r>
          </a:p>
          <a:p>
            <a:r>
              <a:rPr lang="ru-RU" sz="2400" dirty="0" smtClean="0">
                <a:latin typeface="Monotype Corsiva" pitchFamily="66" charset="0"/>
              </a:rPr>
              <a:t>Все смешать и взбить миксером</a:t>
            </a:r>
            <a:r>
              <a:rPr lang="ru-RU" sz="2600" dirty="0" smtClean="0">
                <a:latin typeface="Monotype Corsiva" pitchFamily="66" charset="0"/>
              </a:rPr>
              <a:t>.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mericano.com.ru/uploads/posts/2015-06/thumbs/7425d56da7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1" y="2214554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5400" dirty="0" smtClean="0"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mericano.com.ru/uploads/posts/2015-06/thumbs/7425d56da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Цели и задачи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28670"/>
            <a:ext cx="6758006" cy="5429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Monotype Corsiva" pitchFamily="66" charset="0"/>
              </a:rPr>
              <a:t>Цель: </a:t>
            </a:r>
            <a:r>
              <a:rPr lang="ru-RU" dirty="0" smtClean="0">
                <a:latin typeface="Monotype Corsiva" pitchFamily="66" charset="0"/>
              </a:rPr>
              <a:t>совершенствование умений и навыков в свободном экспериментировании с материалами, необходимыми для работы в нетрадиционных изобразительных техниках.</a:t>
            </a:r>
          </a:p>
          <a:p>
            <a:pPr>
              <a:buNone/>
            </a:pPr>
            <a:r>
              <a:rPr lang="ru-RU" sz="3600" b="1" dirty="0" smtClean="0">
                <a:latin typeface="Monotype Corsiva" pitchFamily="66" charset="0"/>
              </a:rPr>
              <a:t>Задачи:</a:t>
            </a:r>
          </a:p>
          <a:p>
            <a:r>
              <a:rPr lang="ru-RU" dirty="0" smtClean="0">
                <a:latin typeface="Monotype Corsiva" pitchFamily="66" charset="0"/>
              </a:rPr>
              <a:t>Развить мышление;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latin typeface="Monotype Corsiva" pitchFamily="66" charset="0"/>
              </a:rPr>
              <a:t>Изучить свойства предметов;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latin typeface="Monotype Corsiva" pitchFamily="66" charset="0"/>
              </a:rPr>
              <a:t>Уметь наблюдать окружающий мир и передавать свое отношение к нему через рисование разными способами, методами и формами;</a:t>
            </a:r>
          </a:p>
          <a:p>
            <a:r>
              <a:rPr lang="ru-RU" dirty="0" smtClean="0">
                <a:latin typeface="Monotype Corsiva" pitchFamily="66" charset="0"/>
              </a:rPr>
              <a:t>Экспериментировать с изобразительными средствами;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mericano.com.ru/uploads/posts/2015-06/thumbs/7425d56da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Рисование  - «графическая речь».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00034" y="1357298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Рисование – большая и серьезная работа для ребенка. Даже каракули содержат для маленького художника вполне конкретную информацию и смысл. Этот вид творчества требует согласованного участия многих психических функций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137" t="8544" r="5614" b="14564"/>
          <a:stretch>
            <a:fillRect/>
          </a:stretch>
        </p:blipFill>
        <p:spPr bwMode="auto">
          <a:xfrm rot="-300000">
            <a:off x="3457067" y="1498849"/>
            <a:ext cx="3426040" cy="4072474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38100">
            <a:bevelT prst="relaxedInset"/>
            <a:bevelB w="152400" h="50800" prst="softRound"/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mericano.com.ru/uploads/posts/2015-06/thumbs/7425d56da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57232"/>
            <a:ext cx="7429520" cy="5268931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b="1" dirty="0" smtClean="0">
                <a:latin typeface="Monotype Corsiva" pitchFamily="66" charset="0"/>
              </a:rPr>
              <a:t>В качестве красок можно использовать </a:t>
            </a:r>
          </a:p>
          <a:p>
            <a:pPr lvl="1">
              <a:buNone/>
            </a:pPr>
            <a:r>
              <a:rPr lang="ru-RU" b="1" dirty="0" smtClean="0">
                <a:latin typeface="Monotype Corsiva" pitchFamily="66" charset="0"/>
              </a:rPr>
              <a:t>вареную свеклу или ее сок, морковку или </a:t>
            </a:r>
          </a:p>
          <a:p>
            <a:pPr lvl="1">
              <a:buNone/>
            </a:pPr>
            <a:r>
              <a:rPr lang="ru-RU" b="1" dirty="0" smtClean="0">
                <a:latin typeface="Monotype Corsiva" pitchFamily="66" charset="0"/>
              </a:rPr>
              <a:t>яркие ягоды.</a:t>
            </a:r>
          </a:p>
          <a:p>
            <a:pPr lvl="1">
              <a:buNone/>
            </a:pPr>
            <a:endParaRPr lang="ru-RU" dirty="0"/>
          </a:p>
        </p:txBody>
      </p:sp>
      <p:pic>
        <p:nvPicPr>
          <p:cNvPr id="5" name="Рисунок 4" descr="https://im0-tub-ru.yandex.net/i?id=61810305f628c91f70b4a5a4e27a6a17&amp;n=33&amp;h=190&amp;w=254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357430"/>
            <a:ext cx="2928958" cy="29289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pollon.blog.bg/photos/27883/original/rr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500306"/>
            <a:ext cx="3143272" cy="27860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mericano.com.ru/uploads/posts/2015-06/thumbs/7425d56da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8573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Monotype Corsiva" pitchFamily="66" charset="0"/>
              </a:rPr>
              <a:t/>
            </a:r>
            <a:br>
              <a:rPr lang="ru-RU" sz="2700" dirty="0" smtClean="0">
                <a:latin typeface="Monotype Corsiva" pitchFamily="66" charset="0"/>
              </a:rPr>
            </a:br>
            <a:r>
              <a:rPr lang="ru-RU" sz="2700" dirty="0" smtClean="0">
                <a:latin typeface="Monotype Corsiva" pitchFamily="66" charset="0"/>
              </a:rPr>
              <a:t/>
            </a:r>
            <a:br>
              <a:rPr lang="ru-RU" sz="2700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>Для познания мира малыши используют </a:t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>все виды чувств и ощущений, </a:t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>в том числе и вкусовые.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86124"/>
            <a:ext cx="3614734" cy="2711051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143116"/>
            <a:ext cx="2571768" cy="3643339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mericano.com.ru/uploads/posts/2015-06/thumbs/7425d56da7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215423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Monotype Corsiva" pitchFamily="66" charset="0"/>
              </a:rPr>
              <a:t/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/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/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/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>Положила в миску мама</a:t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>Много-много каши манной,</a:t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>Взял я ложку, как большой –</a:t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>Буду кушать хорошо!</a:t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678900"/>
            <a:ext cx="4143404" cy="3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mericano.com.ru/uploads/posts/2015-06/thumbs/7425d56da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85728"/>
            <a:ext cx="6472254" cy="113191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Monotype Corsiva" pitchFamily="66" charset="0"/>
              </a:rPr>
              <a:t/>
            </a:r>
            <a:br>
              <a:rPr lang="ru-RU" sz="2700" dirty="0" smtClean="0">
                <a:latin typeface="Monotype Corsiva" pitchFamily="66" charset="0"/>
              </a:rPr>
            </a:br>
            <a:r>
              <a:rPr lang="ru-RU" sz="2700" dirty="0" smtClean="0">
                <a:latin typeface="Monotype Corsiva" pitchFamily="66" charset="0"/>
              </a:rPr>
              <a:t/>
            </a:r>
            <a:br>
              <a:rPr lang="ru-RU" sz="2700" dirty="0" smtClean="0">
                <a:latin typeface="Monotype Corsiva" pitchFamily="66" charset="0"/>
              </a:rPr>
            </a:br>
            <a:r>
              <a:rPr lang="ru-RU" sz="2700" dirty="0" smtClean="0">
                <a:latin typeface="Monotype Corsiva" pitchFamily="66" charset="0"/>
              </a:rPr>
              <a:t/>
            </a:r>
            <a:br>
              <a:rPr lang="ru-RU" sz="2700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>Здесь нет никаких правил, а главное процесс.</a:t>
            </a:r>
            <a:r>
              <a:rPr lang="ru-RU" sz="3100" dirty="0" smtClean="0">
                <a:latin typeface="Monotype Corsiva" pitchFamily="66" charset="0"/>
              </a:rPr>
              <a:t/>
            </a:r>
            <a:br>
              <a:rPr lang="ru-RU" sz="3100" dirty="0" smtClean="0">
                <a:latin typeface="Monotype Corsiva" pitchFamily="66" charset="0"/>
              </a:rPr>
            </a:br>
            <a:endParaRPr lang="ru-RU" sz="31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3006918" cy="4009224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5104" t="13574" r="6506" b="5927"/>
          <a:stretch>
            <a:fillRect/>
          </a:stretch>
        </p:blipFill>
        <p:spPr bwMode="auto">
          <a:xfrm>
            <a:off x="3714744" y="1857364"/>
            <a:ext cx="3235721" cy="3929090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americano.com.ru/uploads/posts/2015-06/thumbs/7425d56da7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Волшебный лес.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037" t="2525"/>
          <a:stretch>
            <a:fillRect/>
          </a:stretch>
        </p:blipFill>
        <p:spPr bwMode="auto">
          <a:xfrm>
            <a:off x="1785918" y="1714488"/>
            <a:ext cx="4714908" cy="4205434"/>
          </a:xfrm>
          <a:prstGeom prst="teardrop">
            <a:avLst>
              <a:gd name="adj" fmla="val 83053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mericano.com.ru/uploads/posts/2015-06/thumbs/7425d56da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IMG_4979.jpg"/>
          <p:cNvPicPr/>
          <p:nvPr/>
        </p:nvPicPr>
        <p:blipFill>
          <a:blip r:embed="rId3" cstate="print"/>
          <a:srcRect b="7230"/>
          <a:stretch>
            <a:fillRect/>
          </a:stretch>
        </p:blipFill>
        <p:spPr bwMode="auto">
          <a:xfrm>
            <a:off x="2786050" y="1000108"/>
            <a:ext cx="173263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Microsoft\Windows\Temporary Internet Files\Content.Word\IMG_49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00174"/>
            <a:ext cx="1462490" cy="194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Word\IMG_49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142984"/>
            <a:ext cx="1358058" cy="181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AppData\Local\Microsoft\Windows\Temporary Internet Files\Content.Word\IMG_49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857628"/>
            <a:ext cx="1545116" cy="206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AppData\Local\Microsoft\Windows\Temporary Internet Files\Content.Word\IMG_497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3143248"/>
            <a:ext cx="1754666" cy="233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233_1911\IMG_498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3357562"/>
            <a:ext cx="2669066" cy="20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174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Рисуем съедобными красками. </vt:lpstr>
      <vt:lpstr>Цели и задачи</vt:lpstr>
      <vt:lpstr>Рисование  - «графическая речь».</vt:lpstr>
      <vt:lpstr>Слайд 4</vt:lpstr>
      <vt:lpstr>  Для познания мира малыши используют  все виды чувств и ощущений,  в том числе и вкусовые. </vt:lpstr>
      <vt:lpstr>    Положила в миску мама Много-много каши манной, Взял я ложку, как большой – Буду кушать хорошо!  </vt:lpstr>
      <vt:lpstr>   Здесь нет никаких правил, а главное процесс. </vt:lpstr>
      <vt:lpstr> Волшебный лес.</vt:lpstr>
      <vt:lpstr>Слайд 9</vt:lpstr>
      <vt:lpstr>Слайд 10</vt:lpstr>
      <vt:lpstr>  Рецепт красок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нетрадиционных техник рисования на развитие творчества детей</dc:title>
  <dc:creator>User</dc:creator>
  <cp:lastModifiedBy>User</cp:lastModifiedBy>
  <cp:revision>63</cp:revision>
  <dcterms:created xsi:type="dcterms:W3CDTF">2015-11-15T05:36:16Z</dcterms:created>
  <dcterms:modified xsi:type="dcterms:W3CDTF">2015-12-17T19:55:23Z</dcterms:modified>
</cp:coreProperties>
</file>